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7.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ags/tag77.xml" ContentType="application/vnd.openxmlformats-officedocument.presentationml.tags+xml"/>
  <Override PartName="/ppt/tags/tag7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6.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7.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8.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notesSlides/notesSlide9.xml" ContentType="application/vnd.openxmlformats-officedocument.presentationml.notesSlide+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3" r:id="rId3"/>
    <p:sldMasterId id="2147483684" r:id="rId4"/>
    <p:sldMasterId id="2147483695" r:id="rId5"/>
    <p:sldMasterId id="2147483706" r:id="rId6"/>
    <p:sldMasterId id="2147483717" r:id="rId7"/>
    <p:sldMasterId id="2147483729" r:id="rId8"/>
  </p:sldMasterIdLst>
  <p:notesMasterIdLst>
    <p:notesMasterId r:id="rId42"/>
  </p:notesMasterIdLst>
  <p:handoutMasterIdLst>
    <p:handoutMasterId r:id="rId43"/>
  </p:handoutMasterIdLst>
  <p:sldIdLst>
    <p:sldId id="421" r:id="rId9"/>
    <p:sldId id="446" r:id="rId10"/>
    <p:sldId id="434" r:id="rId11"/>
    <p:sldId id="449" r:id="rId12"/>
    <p:sldId id="451" r:id="rId13"/>
    <p:sldId id="452" r:id="rId14"/>
    <p:sldId id="453" r:id="rId15"/>
    <p:sldId id="454" r:id="rId16"/>
    <p:sldId id="445" r:id="rId17"/>
    <p:sldId id="437" r:id="rId18"/>
    <p:sldId id="423" r:id="rId19"/>
    <p:sldId id="426" r:id="rId20"/>
    <p:sldId id="458" r:id="rId21"/>
    <p:sldId id="438" r:id="rId22"/>
    <p:sldId id="439" r:id="rId23"/>
    <p:sldId id="459" r:id="rId24"/>
    <p:sldId id="461" r:id="rId25"/>
    <p:sldId id="480" r:id="rId26"/>
    <p:sldId id="465" r:id="rId27"/>
    <p:sldId id="440" r:id="rId28"/>
    <p:sldId id="441" r:id="rId29"/>
    <p:sldId id="462" r:id="rId30"/>
    <p:sldId id="442" r:id="rId31"/>
    <p:sldId id="471" r:id="rId32"/>
    <p:sldId id="472" r:id="rId33"/>
    <p:sldId id="428" r:id="rId34"/>
    <p:sldId id="443" r:id="rId35"/>
    <p:sldId id="474" r:id="rId36"/>
    <p:sldId id="475" r:id="rId37"/>
    <p:sldId id="444" r:id="rId38"/>
    <p:sldId id="435" r:id="rId39"/>
    <p:sldId id="447" r:id="rId40"/>
    <p:sldId id="448" r:id="rId4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8">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0000"/>
    <a:srgbClr val="FEFEFE"/>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14" autoAdjust="0"/>
    <p:restoredTop sz="87410" autoAdjust="0"/>
  </p:normalViewPr>
  <p:slideViewPr>
    <p:cSldViewPr snapToGrid="0">
      <p:cViewPr varScale="1">
        <p:scale>
          <a:sx n="47" d="100"/>
          <a:sy n="47" d="100"/>
        </p:scale>
        <p:origin x="1114" y="53"/>
      </p:cViewPr>
      <p:guideLst>
        <p:guide orient="horz" pos="2198"/>
        <p:guide pos="3840"/>
      </p:guideLst>
    </p:cSldViewPr>
  </p:slideViewPr>
  <p:notesTextViewPr>
    <p:cViewPr>
      <p:scale>
        <a:sx n="3" d="2"/>
        <a:sy n="3" d="2"/>
      </p:scale>
      <p:origin x="0" y="0"/>
    </p:cViewPr>
  </p:notesTextViewPr>
  <p:notesViewPr>
    <p:cSldViewPr snapToGrid="0">
      <p:cViewPr varScale="1">
        <p:scale>
          <a:sx n="57" d="100"/>
          <a:sy n="57" d="100"/>
        </p:scale>
        <p:origin x="2832"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handoutMaster" Target="handoutMasters/handoutMaster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theme" Target="theme/theme1.xml"/><Relationship Id="rId20" Type="http://schemas.openxmlformats.org/officeDocument/2006/relationships/slide" Target="slides/slide12.xml"/><Relationship Id="rId41"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t>2021/9/5</a:t>
            </a:fld>
            <a:endParaRPr lang="zh-CN" altLang="en-US">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t>‹#›</a:t>
            </a:fld>
            <a:endParaRPr lang="zh-CN" altLang="en-US">
              <a:latin typeface="微软雅黑" panose="020B0503020204020204" charset="-122"/>
              <a:ea typeface="微软雅黑" panose="020B0503020204020204" charset="-122"/>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t>2021/9/5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5D0DACE-38E0-42D2-9336-2B707D34BC6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2AC421-2545-4F84-A527-1B9B71781843}" type="slidenum">
              <a:rPr lang="zh-CN" altLang="en-US" smtClean="0"/>
              <a:t>33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849F42C-2DAE-424C-A4B8-3140182C3E9F}" type="slidenum">
              <a:rPr lang="zh-CN" altLang="en-US" smtClean="0"/>
              <a:t>12</a:t>
            </a:fld>
            <a:endParaRPr lang="zh-CN" altLang="en-US"/>
          </a:p>
        </p:txBody>
      </p:sp>
    </p:spTree>
    <p:extLst>
      <p:ext uri="{BB962C8B-B14F-4D97-AF65-F5344CB8AC3E}">
        <p14:creationId xmlns:p14="http://schemas.microsoft.com/office/powerpoint/2010/main" val="605766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849F42C-2DAE-424C-A4B8-3140182C3E9F}" type="slidenum">
              <a:rPr lang="zh-CN" altLang="en-US" smtClean="0"/>
              <a:t>21</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31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slideMaster" Target="../slideMasters/slideMaster1.xml"/><Relationship Id="rId4" Type="http://schemas.openxmlformats.org/officeDocument/2006/relationships/tags" Target="../tags/tag6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5" Type="http://schemas.openxmlformats.org/officeDocument/2006/relationships/image" Target="../media/image2.jpeg"/><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2.jpe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2021/9/5</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2021/9/5</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2021/9/5</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p:txBody>
          <a:bodyPr/>
          <a:lstStyle/>
          <a:p>
            <a:fld id="{760FBDFE-C587-4B4C-A407-44438C67B59E}" type="datetimeFigureOut">
              <a:rPr lang="zh-CN" altLang="en-US" smtClean="0"/>
              <a:t>2021/9/5</a:t>
            </a:fld>
            <a:endParaRPr lang="zh-CN" altLang="en-US"/>
          </a:p>
        </p:txBody>
      </p:sp>
      <p:sp>
        <p:nvSpPr>
          <p:cNvPr id="17" name="页脚占位符 16"/>
          <p:cNvSpPr>
            <a:spLocks noGrp="1"/>
          </p:cNvSpPr>
          <p:nvPr>
            <p:ph type="ftr" sz="quarter" idx="11"/>
            <p:custDataLst>
              <p:tags r:id="rId2"/>
            </p:custDataLst>
          </p:nvPr>
        </p:nvSpPr>
        <p:spPr/>
        <p:txBody>
          <a:bodyPr/>
          <a:lstStyle/>
          <a:p>
            <a:endParaRPr lang="zh-CN" altLang="en-US" dirty="0"/>
          </a:p>
        </p:txBody>
      </p:sp>
      <p:sp>
        <p:nvSpPr>
          <p:cNvPr id="18" name="灯片编号占位符 17"/>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dirty="0"/>
          </a:p>
        </p:txBody>
      </p:sp>
      <p:pic>
        <p:nvPicPr>
          <p:cNvPr id="4" name="图片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03200" y="0"/>
            <a:ext cx="12293600" cy="6858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4"/>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562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825625"/>
            <a:ext cx="51562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6"/>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40318" y="1681163"/>
            <a:ext cx="515831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40318" y="2505075"/>
            <a:ext cx="5158316"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71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71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a:prstGeom prst="rect">
            <a:avLst/>
          </a:prstGeom>
        </p:spPr>
        <p:txBody>
          <a:bodyPr/>
          <a:lstStyle/>
          <a:p>
            <a:r>
              <a:rPr lang="zh-CN" altLang="en-US"/>
              <a:t>单击此处编辑母版标题样式</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2021/9/5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pic>
        <p:nvPicPr>
          <p:cNvPr id="7" name="图片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717"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717" y="98742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5"/>
            <a:ext cx="76835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white">
                    <a:lumMod val="50000"/>
                  </a:prstClr>
                </a:solidFill>
              </a:rPr>
              <a:t>2021/9/5</a:t>
            </a:fld>
            <a:endParaRPr lang="zh-CN" altLang="en-US" dirty="0">
              <a:solidFill>
                <a:prstClr val="white">
                  <a:lumMod val="50000"/>
                </a:prstClr>
              </a:solidFill>
            </a:endParaRPr>
          </a:p>
        </p:txBody>
      </p:sp>
      <p:sp>
        <p:nvSpPr>
          <p:cNvPr id="5" name="页脚占位符 4"/>
          <p:cNvSpPr>
            <a:spLocks noGrp="1"/>
          </p:cNvSpPr>
          <p:nvPr>
            <p:ph type="ftr" sz="quarter" idx="11"/>
          </p:nvPr>
        </p:nvSpPr>
        <p:spPr/>
        <p:txBody>
          <a:bodyPr/>
          <a:lstStyle/>
          <a:p>
            <a:endParaRPr lang="zh-CN" altLang="en-US">
              <a:solidFill>
                <a:prstClr val="white">
                  <a:lumMod val="50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t>2021/9/5</a:t>
            </a:fld>
            <a:endParaRPr lang="zh-CN" altLang="en-US" dirty="0">
              <a:solidFill>
                <a:prstClr val="white">
                  <a:lumMod val="50000"/>
                </a:prstClr>
              </a:solidFill>
            </a:endParaRPr>
          </a:p>
        </p:txBody>
      </p:sp>
      <p:sp>
        <p:nvSpPr>
          <p:cNvPr id="5" name="页脚占位符 4"/>
          <p:cNvSpPr>
            <a:spLocks noGrp="1"/>
          </p:cNvSpPr>
          <p:nvPr>
            <p:ph type="ftr" sz="quarter" idx="11"/>
          </p:nvPr>
        </p:nvSpPr>
        <p:spPr/>
        <p:txBody>
          <a:bodyPr/>
          <a:lstStyle/>
          <a:p>
            <a:endParaRPr lang="zh-CN" altLang="en-US" dirty="0">
              <a:solidFill>
                <a:prstClr val="white">
                  <a:lumMod val="50000"/>
                </a:prst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solidFill>
                  <a:prstClr val="white">
                    <a:lumMod val="50000"/>
                  </a:prstClr>
                </a:solidFill>
              </a:rPr>
              <a:t>2021/9/5</a:t>
            </a:fld>
            <a:endParaRPr lang="zh-CN" altLang="en-US">
              <a:solidFill>
                <a:prstClr val="white">
                  <a:lumMod val="50000"/>
                </a:prstClr>
              </a:solidFill>
            </a:endParaRPr>
          </a:p>
        </p:txBody>
      </p:sp>
      <p:sp>
        <p:nvSpPr>
          <p:cNvPr id="3" name="页脚占位符 2"/>
          <p:cNvSpPr>
            <a:spLocks noGrp="1"/>
          </p:cNvSpPr>
          <p:nvPr>
            <p:ph type="ftr" sz="quarter" idx="11"/>
          </p:nvPr>
        </p:nvSpPr>
        <p:spPr/>
        <p:txBody>
          <a:bodyPr/>
          <a:lstStyle/>
          <a:p>
            <a:endParaRPr lang="zh-CN" altLang="en-US">
              <a:solidFill>
                <a:prstClr val="white">
                  <a:lumMod val="50000"/>
                </a:prstClr>
              </a:solidFill>
            </a:endParaRPr>
          </a:p>
        </p:txBody>
      </p:sp>
      <p:sp>
        <p:nvSpPr>
          <p:cNvPr id="4" name="灯片编号占位符 3"/>
          <p:cNvSpPr>
            <a:spLocks noGrp="1"/>
          </p:cNvSpPr>
          <p:nvPr>
            <p:ph type="sldNum" sz="quarter" idx="12"/>
          </p:nvPr>
        </p:nvSpPr>
        <p:spPr/>
        <p:txBody>
          <a:bodyPr/>
          <a:lstStyle/>
          <a:p>
            <a:fld id="{E87C0E1D-24C4-406F-9615-DBDA8D2D1F93}" type="slidenum">
              <a:rPr lang="zh-CN" altLang="en-US" smtClean="0">
                <a:solidFill>
                  <a:prstClr val="white">
                    <a:lumMod val="50000"/>
                  </a:prstClr>
                </a:solidFill>
              </a:rPr>
              <a:t>‹#›</a:t>
            </a:fld>
            <a:endParaRPr lang="zh-CN" altLang="en-US">
              <a:solidFill>
                <a:prstClr val="white">
                  <a:lumMod val="50000"/>
                </a:prstClr>
              </a:solidFill>
            </a:endParaRPr>
          </a:p>
        </p:txBody>
      </p:sp>
      <p:sp>
        <p:nvSpPr>
          <p:cNvPr id="5" name="标题 4"/>
          <p:cNvSpPr>
            <a:spLocks noGrp="1"/>
          </p:cNvSpPr>
          <p:nvPr>
            <p:ph type="title" hasCustomPrompt="1"/>
          </p:nvPr>
        </p:nvSpPr>
        <p:spPr>
          <a:xfrm>
            <a:off x="838200" y="2187443"/>
            <a:ext cx="10515600" cy="2483115"/>
          </a:xfrm>
        </p:spPr>
        <p:txBody>
          <a:bodyPr>
            <a:normAutofit/>
          </a:bodyPr>
          <a:lstStyle>
            <a:lvl1pPr algn="ctr">
              <a:defRPr sz="6000" b="0"/>
            </a:lvl1pPr>
          </a:lstStyle>
          <a:p>
            <a:r>
              <a:rPr lang="zh-CN" altLang="en-US" dirty="0"/>
              <a:t>单击此处编辑标题</a:t>
            </a:r>
          </a:p>
        </p:txBody>
      </p:sp>
    </p:spTree>
  </p:cSld>
  <p:clrMapOvr>
    <a:masterClrMapping/>
  </p:clrMapOvr>
  <p:transition>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t>2021/9/5</a:t>
            </a:fld>
            <a:endParaRPr lang="zh-CN" altLang="en-US">
              <a:solidFill>
                <a:prstClr val="white">
                  <a:lumMod val="50000"/>
                </a:prstClr>
              </a:solidFill>
            </a:endParaRPr>
          </a:p>
        </p:txBody>
      </p:sp>
      <p:sp>
        <p:nvSpPr>
          <p:cNvPr id="6" name="页脚占位符 5"/>
          <p:cNvSpPr>
            <a:spLocks noGrp="1"/>
          </p:cNvSpPr>
          <p:nvPr>
            <p:ph type="ftr" sz="quarter" idx="11"/>
          </p:nvPr>
        </p:nvSpPr>
        <p:spPr/>
        <p:txBody>
          <a:bodyPr/>
          <a:lstStyle/>
          <a:p>
            <a:endParaRPr lang="zh-CN" altLang="en-US">
              <a:solidFill>
                <a:prstClr val="white">
                  <a:lumMod val="50000"/>
                </a:prstClr>
              </a:solidFill>
            </a:endParaRPr>
          </a:p>
        </p:txBody>
      </p:sp>
      <p:sp>
        <p:nvSpPr>
          <p:cNvPr id="7" name="灯片编号占位符 6"/>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t>2021/9/5</a:t>
            </a:fld>
            <a:endParaRPr lang="zh-CN" altLang="en-US">
              <a:solidFill>
                <a:prstClr val="white">
                  <a:lumMod val="50000"/>
                </a:prstClr>
              </a:solidFill>
            </a:endParaRPr>
          </a:p>
        </p:txBody>
      </p:sp>
      <p:sp>
        <p:nvSpPr>
          <p:cNvPr id="8" name="页脚占位符 7"/>
          <p:cNvSpPr>
            <a:spLocks noGrp="1"/>
          </p:cNvSpPr>
          <p:nvPr>
            <p:ph type="ftr" sz="quarter" idx="11"/>
          </p:nvPr>
        </p:nvSpPr>
        <p:spPr/>
        <p:txBody>
          <a:bodyPr/>
          <a:lstStyle/>
          <a:p>
            <a:endParaRPr lang="zh-CN" altLang="en-US">
              <a:solidFill>
                <a:prstClr val="white">
                  <a:lumMod val="50000"/>
                </a:prstClr>
              </a:solidFill>
            </a:endParaRPr>
          </a:p>
        </p:txBody>
      </p:sp>
      <p:sp>
        <p:nvSpPr>
          <p:cNvPr id="9" name="灯片编号占位符 8"/>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p:txBody>
          <a:bodyPr/>
          <a:lstStyle/>
          <a:p>
            <a:fld id="{20DD7636-5BE1-44BC-BB5F-15739D9E18E1}" type="datetimeFigureOut">
              <a:rPr lang="zh-CN" altLang="en-US" smtClean="0">
                <a:solidFill>
                  <a:prstClr val="white">
                    <a:lumMod val="50000"/>
                  </a:prstClr>
                </a:solidFill>
              </a:rPr>
              <a:t>2021/9/5</a:t>
            </a:fld>
            <a:endParaRPr lang="zh-CN" altLang="en-US">
              <a:solidFill>
                <a:prstClr val="white">
                  <a:lumMod val="50000"/>
                </a:prstClr>
              </a:solidFill>
            </a:endParaRPr>
          </a:p>
        </p:txBody>
      </p:sp>
      <p:sp>
        <p:nvSpPr>
          <p:cNvPr id="4" name="页脚占位符 3"/>
          <p:cNvSpPr>
            <a:spLocks noGrp="1"/>
          </p:cNvSpPr>
          <p:nvPr>
            <p:ph type="ftr" sz="quarter" idx="11"/>
          </p:nvPr>
        </p:nvSpPr>
        <p:spPr/>
        <p:txBody>
          <a:bodyPr/>
          <a:lstStyle/>
          <a:p>
            <a:endParaRPr lang="zh-CN" altLang="en-US">
              <a:solidFill>
                <a:prstClr val="white">
                  <a:lumMod val="50000"/>
                </a:prstClr>
              </a:solidFill>
            </a:endParaRPr>
          </a:p>
        </p:txBody>
      </p:sp>
      <p:sp>
        <p:nvSpPr>
          <p:cNvPr id="5" name="灯片编号占位符 4"/>
          <p:cNvSpPr>
            <a:spLocks noGrp="1"/>
          </p:cNvSpPr>
          <p:nvPr>
            <p:ph type="sldNum" sz="quarter" idx="12"/>
          </p:nvPr>
        </p:nvSpPr>
        <p:spPr/>
        <p:txBody>
          <a:bodyPr/>
          <a:lstStyle/>
          <a:p>
            <a:fld id="{E87C0E1D-24C4-406F-9615-DBDA8D2D1F93}" type="slidenum">
              <a:rPr lang="zh-CN" altLang="en-US" smtClean="0">
                <a:solidFill>
                  <a:prstClr val="white">
                    <a:lumMod val="50000"/>
                  </a:prstClr>
                </a:solidFill>
              </a:rPr>
              <a:t>‹#›</a:t>
            </a:fld>
            <a:endParaRPr lang="zh-CN" altLang="en-US">
              <a:solidFill>
                <a:prstClr val="white">
                  <a:lumMod val="50000"/>
                </a:prstClr>
              </a:solidFill>
            </a:endParaRPr>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dirty="0"/>
              <a:t>编辑文本</a:t>
            </a:r>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p>
        </p:txBody>
      </p:sp>
      <p:sp>
        <p:nvSpPr>
          <p:cNvPr id="3" name="文本占位符 2"/>
          <p:cNvSpPr>
            <a:spLocks noGrp="1"/>
          </p:cNvSpPr>
          <p:nvPr>
            <p:ph type="body" idx="1"/>
            <p:custDataLst>
              <p:tags r:id="rId2"/>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2021/9/5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t>2021/9/5</a:t>
            </a:fld>
            <a:endParaRPr lang="zh-CN" altLang="en-US">
              <a:solidFill>
                <a:prstClr val="white">
                  <a:lumMod val="50000"/>
                </a:prstClr>
              </a:solidFill>
            </a:endParaRPr>
          </a:p>
        </p:txBody>
      </p:sp>
      <p:sp>
        <p:nvSpPr>
          <p:cNvPr id="3" name="页脚占位符 2"/>
          <p:cNvSpPr>
            <a:spLocks noGrp="1"/>
          </p:cNvSpPr>
          <p:nvPr>
            <p:ph type="ftr" sz="quarter" idx="11"/>
          </p:nvPr>
        </p:nvSpPr>
        <p:spPr/>
        <p:txBody>
          <a:bodyPr/>
          <a:lstStyle/>
          <a:p>
            <a:endParaRPr lang="zh-CN" altLang="en-US">
              <a:solidFill>
                <a:prstClr val="white">
                  <a:lumMod val="50000"/>
                </a:prstClr>
              </a:solidFill>
            </a:endParaRPr>
          </a:p>
        </p:txBody>
      </p:sp>
      <p:sp>
        <p:nvSpPr>
          <p:cNvPr id="4" name="灯片编号占位符 3"/>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solidFill>
                  <a:prstClr val="white">
                    <a:lumMod val="50000"/>
                  </a:prstClr>
                </a:solidFill>
              </a:rPr>
              <a:t>2021/9/5</a:t>
            </a:fld>
            <a:endParaRPr lang="zh-CN" altLang="en-US" dirty="0">
              <a:solidFill>
                <a:prstClr val="white">
                  <a:lumMod val="50000"/>
                </a:prstClr>
              </a:solidFill>
            </a:endParaRPr>
          </a:p>
        </p:txBody>
      </p:sp>
      <p:sp>
        <p:nvSpPr>
          <p:cNvPr id="6" name="页脚占位符 5"/>
          <p:cNvSpPr>
            <a:spLocks noGrp="1"/>
          </p:cNvSpPr>
          <p:nvPr>
            <p:ph type="ftr" sz="quarter" idx="11"/>
          </p:nvPr>
        </p:nvSpPr>
        <p:spPr/>
        <p:txBody>
          <a:bodyPr/>
          <a:lstStyle/>
          <a:p>
            <a:endParaRPr lang="zh-CN" altLang="en-US" dirty="0">
              <a:solidFill>
                <a:prstClr val="white">
                  <a:lumMod val="50000"/>
                </a:prstClr>
              </a:solidFill>
            </a:endParaRPr>
          </a:p>
        </p:txBody>
      </p:sp>
      <p:sp>
        <p:nvSpPr>
          <p:cNvPr id="7" name="灯片编号占位符 6"/>
          <p:cNvSpPr>
            <a:spLocks noGrp="1"/>
          </p:cNvSpPr>
          <p:nvPr>
            <p:ph type="sldNum" sz="quarter" idx="12"/>
          </p:nvPr>
        </p:nvSpPr>
        <p:spPr/>
        <p:txBody>
          <a:bodyPr/>
          <a:lstStyle/>
          <a:p>
            <a:fld id="{FABC47A4-756D-490B-A52F-7D9E2C9FC05F}"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t>2021/9/5</a:t>
            </a:fld>
            <a:endParaRPr lang="zh-CN" altLang="en-US">
              <a:solidFill>
                <a:prstClr val="white">
                  <a:lumMod val="50000"/>
                </a:prstClr>
              </a:solidFill>
            </a:endParaRPr>
          </a:p>
        </p:txBody>
      </p:sp>
      <p:sp>
        <p:nvSpPr>
          <p:cNvPr id="5" name="页脚占位符 4"/>
          <p:cNvSpPr>
            <a:spLocks noGrp="1"/>
          </p:cNvSpPr>
          <p:nvPr>
            <p:ph type="ftr" sz="quarter" idx="11"/>
          </p:nvPr>
        </p:nvSpPr>
        <p:spPr/>
        <p:txBody>
          <a:bodyPr/>
          <a:lstStyle/>
          <a:p>
            <a:endParaRPr lang="zh-CN" altLang="en-US">
              <a:solidFill>
                <a:prstClr val="white">
                  <a:lumMod val="50000"/>
                </a:prst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t>2021/9/5</a:t>
            </a:fld>
            <a:endParaRPr lang="zh-CN" altLang="en-US">
              <a:solidFill>
                <a:prstClr val="white">
                  <a:lumMod val="50000"/>
                </a:prstClr>
              </a:solidFill>
            </a:endParaRPr>
          </a:p>
        </p:txBody>
      </p:sp>
      <p:sp>
        <p:nvSpPr>
          <p:cNvPr id="4" name="页脚占位符 3"/>
          <p:cNvSpPr>
            <a:spLocks noGrp="1"/>
          </p:cNvSpPr>
          <p:nvPr>
            <p:ph type="ftr" sz="quarter" idx="11"/>
          </p:nvPr>
        </p:nvSpPr>
        <p:spPr/>
        <p:txBody>
          <a:bodyPr/>
          <a:lstStyle/>
          <a:p>
            <a:endParaRPr lang="zh-CN" altLang="en-US">
              <a:solidFill>
                <a:prstClr val="white">
                  <a:lumMod val="50000"/>
                </a:prstClr>
              </a:solidFill>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t>‹#›</a:t>
            </a:fld>
            <a:endParaRPr lang="zh-CN" altLang="en-US">
              <a:solidFill>
                <a:prstClr val="white">
                  <a:lumMod val="50000"/>
                </a:prstClr>
              </a:solidFill>
            </a:endParaRPr>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transition>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white">
                    <a:lumMod val="50000"/>
                  </a:prstClr>
                </a:solidFill>
              </a:rPr>
              <a:t>2021/9/5</a:t>
            </a:fld>
            <a:endParaRPr lang="zh-CN" altLang="en-US" dirty="0">
              <a:solidFill>
                <a:prstClr val="white">
                  <a:lumMod val="50000"/>
                </a:prstClr>
              </a:solidFill>
            </a:endParaRPr>
          </a:p>
        </p:txBody>
      </p:sp>
      <p:sp>
        <p:nvSpPr>
          <p:cNvPr id="5" name="页脚占位符 4"/>
          <p:cNvSpPr>
            <a:spLocks noGrp="1"/>
          </p:cNvSpPr>
          <p:nvPr>
            <p:ph type="ftr" sz="quarter" idx="11"/>
          </p:nvPr>
        </p:nvSpPr>
        <p:spPr/>
        <p:txBody>
          <a:bodyPr/>
          <a:lstStyle/>
          <a:p>
            <a:endParaRPr lang="zh-CN" altLang="en-US">
              <a:solidFill>
                <a:prstClr val="white">
                  <a:lumMod val="50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t>2021/9/5</a:t>
            </a:fld>
            <a:endParaRPr lang="zh-CN" altLang="en-US" dirty="0">
              <a:solidFill>
                <a:prstClr val="white">
                  <a:lumMod val="50000"/>
                </a:prstClr>
              </a:solidFill>
            </a:endParaRPr>
          </a:p>
        </p:txBody>
      </p:sp>
      <p:sp>
        <p:nvSpPr>
          <p:cNvPr id="5" name="页脚占位符 4"/>
          <p:cNvSpPr>
            <a:spLocks noGrp="1"/>
          </p:cNvSpPr>
          <p:nvPr>
            <p:ph type="ftr" sz="quarter" idx="11"/>
          </p:nvPr>
        </p:nvSpPr>
        <p:spPr/>
        <p:txBody>
          <a:bodyPr/>
          <a:lstStyle/>
          <a:p>
            <a:endParaRPr lang="zh-CN" altLang="en-US" dirty="0">
              <a:solidFill>
                <a:prstClr val="white">
                  <a:lumMod val="50000"/>
                </a:prst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solidFill>
                  <a:prstClr val="white">
                    <a:lumMod val="50000"/>
                  </a:prstClr>
                </a:solidFill>
              </a:rPr>
              <a:t>2021/9/5</a:t>
            </a:fld>
            <a:endParaRPr lang="zh-CN" altLang="en-US">
              <a:solidFill>
                <a:prstClr val="white">
                  <a:lumMod val="50000"/>
                </a:prstClr>
              </a:solidFill>
            </a:endParaRPr>
          </a:p>
        </p:txBody>
      </p:sp>
      <p:sp>
        <p:nvSpPr>
          <p:cNvPr id="3" name="页脚占位符 2"/>
          <p:cNvSpPr>
            <a:spLocks noGrp="1"/>
          </p:cNvSpPr>
          <p:nvPr>
            <p:ph type="ftr" sz="quarter" idx="11"/>
          </p:nvPr>
        </p:nvSpPr>
        <p:spPr/>
        <p:txBody>
          <a:bodyPr/>
          <a:lstStyle/>
          <a:p>
            <a:endParaRPr lang="zh-CN" altLang="en-US">
              <a:solidFill>
                <a:prstClr val="white">
                  <a:lumMod val="50000"/>
                </a:prstClr>
              </a:solidFill>
            </a:endParaRPr>
          </a:p>
        </p:txBody>
      </p:sp>
      <p:sp>
        <p:nvSpPr>
          <p:cNvPr id="4" name="灯片编号占位符 3"/>
          <p:cNvSpPr>
            <a:spLocks noGrp="1"/>
          </p:cNvSpPr>
          <p:nvPr>
            <p:ph type="sldNum" sz="quarter" idx="12"/>
          </p:nvPr>
        </p:nvSpPr>
        <p:spPr/>
        <p:txBody>
          <a:bodyPr/>
          <a:lstStyle/>
          <a:p>
            <a:fld id="{E87C0E1D-24C4-406F-9615-DBDA8D2D1F93}" type="slidenum">
              <a:rPr lang="zh-CN" altLang="en-US" smtClean="0">
                <a:solidFill>
                  <a:prstClr val="white">
                    <a:lumMod val="50000"/>
                  </a:prstClr>
                </a:solidFill>
              </a:rPr>
              <a:t>‹#›</a:t>
            </a:fld>
            <a:endParaRPr lang="zh-CN" altLang="en-US">
              <a:solidFill>
                <a:prstClr val="white">
                  <a:lumMod val="50000"/>
                </a:prstClr>
              </a:solidFill>
            </a:endParaRPr>
          </a:p>
        </p:txBody>
      </p:sp>
      <p:sp>
        <p:nvSpPr>
          <p:cNvPr id="5" name="标题 4"/>
          <p:cNvSpPr>
            <a:spLocks noGrp="1"/>
          </p:cNvSpPr>
          <p:nvPr>
            <p:ph type="title" hasCustomPrompt="1"/>
          </p:nvPr>
        </p:nvSpPr>
        <p:spPr>
          <a:xfrm>
            <a:off x="838200" y="2187443"/>
            <a:ext cx="10515600" cy="2483115"/>
          </a:xfrm>
        </p:spPr>
        <p:txBody>
          <a:bodyPr>
            <a:normAutofit/>
          </a:bodyPr>
          <a:lstStyle>
            <a:lvl1pPr algn="ctr">
              <a:defRPr sz="6000" b="0"/>
            </a:lvl1pPr>
          </a:lstStyle>
          <a:p>
            <a:r>
              <a:rPr lang="zh-CN" altLang="en-US" dirty="0"/>
              <a:t>单击此处编辑标题</a:t>
            </a:r>
          </a:p>
        </p:txBody>
      </p:sp>
    </p:spTree>
  </p:cSld>
  <p:clrMapOvr>
    <a:masterClrMapping/>
  </p:clrMapOvr>
  <p:transition>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t>2021/9/5</a:t>
            </a:fld>
            <a:endParaRPr lang="zh-CN" altLang="en-US">
              <a:solidFill>
                <a:prstClr val="white">
                  <a:lumMod val="50000"/>
                </a:prstClr>
              </a:solidFill>
            </a:endParaRPr>
          </a:p>
        </p:txBody>
      </p:sp>
      <p:sp>
        <p:nvSpPr>
          <p:cNvPr id="6" name="页脚占位符 5"/>
          <p:cNvSpPr>
            <a:spLocks noGrp="1"/>
          </p:cNvSpPr>
          <p:nvPr>
            <p:ph type="ftr" sz="quarter" idx="11"/>
          </p:nvPr>
        </p:nvSpPr>
        <p:spPr/>
        <p:txBody>
          <a:bodyPr/>
          <a:lstStyle/>
          <a:p>
            <a:endParaRPr lang="zh-CN" altLang="en-US">
              <a:solidFill>
                <a:prstClr val="white">
                  <a:lumMod val="50000"/>
                </a:prstClr>
              </a:solidFill>
            </a:endParaRPr>
          </a:p>
        </p:txBody>
      </p:sp>
      <p:sp>
        <p:nvSpPr>
          <p:cNvPr id="7" name="灯片编号占位符 6"/>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t>2021/9/5</a:t>
            </a:fld>
            <a:endParaRPr lang="zh-CN" altLang="en-US">
              <a:solidFill>
                <a:prstClr val="white">
                  <a:lumMod val="50000"/>
                </a:prstClr>
              </a:solidFill>
            </a:endParaRPr>
          </a:p>
        </p:txBody>
      </p:sp>
      <p:sp>
        <p:nvSpPr>
          <p:cNvPr id="8" name="页脚占位符 7"/>
          <p:cNvSpPr>
            <a:spLocks noGrp="1"/>
          </p:cNvSpPr>
          <p:nvPr>
            <p:ph type="ftr" sz="quarter" idx="11"/>
          </p:nvPr>
        </p:nvSpPr>
        <p:spPr/>
        <p:txBody>
          <a:bodyPr/>
          <a:lstStyle/>
          <a:p>
            <a:endParaRPr lang="zh-CN" altLang="en-US">
              <a:solidFill>
                <a:prstClr val="white">
                  <a:lumMod val="50000"/>
                </a:prstClr>
              </a:solidFill>
            </a:endParaRPr>
          </a:p>
        </p:txBody>
      </p:sp>
      <p:sp>
        <p:nvSpPr>
          <p:cNvPr id="9" name="灯片编号占位符 8"/>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p:txBody>
          <a:bodyPr/>
          <a:lstStyle/>
          <a:p>
            <a:fld id="{20DD7636-5BE1-44BC-BB5F-15739D9E18E1}" type="datetimeFigureOut">
              <a:rPr lang="zh-CN" altLang="en-US" smtClean="0">
                <a:solidFill>
                  <a:prstClr val="white">
                    <a:lumMod val="50000"/>
                  </a:prstClr>
                </a:solidFill>
              </a:rPr>
              <a:t>2021/9/5</a:t>
            </a:fld>
            <a:endParaRPr lang="zh-CN" altLang="en-US">
              <a:solidFill>
                <a:prstClr val="white">
                  <a:lumMod val="50000"/>
                </a:prstClr>
              </a:solidFill>
            </a:endParaRPr>
          </a:p>
        </p:txBody>
      </p:sp>
      <p:sp>
        <p:nvSpPr>
          <p:cNvPr id="4" name="页脚占位符 3"/>
          <p:cNvSpPr>
            <a:spLocks noGrp="1"/>
          </p:cNvSpPr>
          <p:nvPr>
            <p:ph type="ftr" sz="quarter" idx="11"/>
          </p:nvPr>
        </p:nvSpPr>
        <p:spPr/>
        <p:txBody>
          <a:bodyPr/>
          <a:lstStyle/>
          <a:p>
            <a:endParaRPr lang="zh-CN" altLang="en-US">
              <a:solidFill>
                <a:prstClr val="white">
                  <a:lumMod val="50000"/>
                </a:prstClr>
              </a:solidFill>
            </a:endParaRPr>
          </a:p>
        </p:txBody>
      </p:sp>
      <p:sp>
        <p:nvSpPr>
          <p:cNvPr id="5" name="灯片编号占位符 4"/>
          <p:cNvSpPr>
            <a:spLocks noGrp="1"/>
          </p:cNvSpPr>
          <p:nvPr>
            <p:ph type="sldNum" sz="quarter" idx="12"/>
          </p:nvPr>
        </p:nvSpPr>
        <p:spPr/>
        <p:txBody>
          <a:bodyPr/>
          <a:lstStyle/>
          <a:p>
            <a:fld id="{E87C0E1D-24C4-406F-9615-DBDA8D2D1F93}" type="slidenum">
              <a:rPr lang="zh-CN" altLang="en-US" smtClean="0">
                <a:solidFill>
                  <a:prstClr val="white">
                    <a:lumMod val="50000"/>
                  </a:prstClr>
                </a:solidFill>
              </a:rPr>
              <a:t>‹#›</a:t>
            </a:fld>
            <a:endParaRPr lang="zh-CN" altLang="en-US">
              <a:solidFill>
                <a:prstClr val="white">
                  <a:lumMod val="50000"/>
                </a:prstClr>
              </a:solidFill>
            </a:endParaRPr>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dirty="0"/>
              <a:t>编辑文本</a:t>
            </a:r>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2021/9/5</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t>2021/9/5</a:t>
            </a:fld>
            <a:endParaRPr lang="zh-CN" altLang="en-US">
              <a:solidFill>
                <a:prstClr val="white">
                  <a:lumMod val="50000"/>
                </a:prstClr>
              </a:solidFill>
            </a:endParaRPr>
          </a:p>
        </p:txBody>
      </p:sp>
      <p:sp>
        <p:nvSpPr>
          <p:cNvPr id="3" name="页脚占位符 2"/>
          <p:cNvSpPr>
            <a:spLocks noGrp="1"/>
          </p:cNvSpPr>
          <p:nvPr>
            <p:ph type="ftr" sz="quarter" idx="11"/>
          </p:nvPr>
        </p:nvSpPr>
        <p:spPr/>
        <p:txBody>
          <a:bodyPr/>
          <a:lstStyle/>
          <a:p>
            <a:endParaRPr lang="zh-CN" altLang="en-US">
              <a:solidFill>
                <a:prstClr val="white">
                  <a:lumMod val="50000"/>
                </a:prstClr>
              </a:solidFill>
            </a:endParaRPr>
          </a:p>
        </p:txBody>
      </p:sp>
      <p:sp>
        <p:nvSpPr>
          <p:cNvPr id="4" name="灯片编号占位符 3"/>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solidFill>
                  <a:prstClr val="white">
                    <a:lumMod val="50000"/>
                  </a:prstClr>
                </a:solidFill>
              </a:rPr>
              <a:t>2021/9/5</a:t>
            </a:fld>
            <a:endParaRPr lang="zh-CN" altLang="en-US" dirty="0">
              <a:solidFill>
                <a:prstClr val="white">
                  <a:lumMod val="50000"/>
                </a:prstClr>
              </a:solidFill>
            </a:endParaRPr>
          </a:p>
        </p:txBody>
      </p:sp>
      <p:sp>
        <p:nvSpPr>
          <p:cNvPr id="6" name="页脚占位符 5"/>
          <p:cNvSpPr>
            <a:spLocks noGrp="1"/>
          </p:cNvSpPr>
          <p:nvPr>
            <p:ph type="ftr" sz="quarter" idx="11"/>
          </p:nvPr>
        </p:nvSpPr>
        <p:spPr/>
        <p:txBody>
          <a:bodyPr/>
          <a:lstStyle/>
          <a:p>
            <a:endParaRPr lang="zh-CN" altLang="en-US" dirty="0">
              <a:solidFill>
                <a:prstClr val="white">
                  <a:lumMod val="50000"/>
                </a:prstClr>
              </a:solidFill>
            </a:endParaRPr>
          </a:p>
        </p:txBody>
      </p:sp>
      <p:sp>
        <p:nvSpPr>
          <p:cNvPr id="7" name="灯片编号占位符 6"/>
          <p:cNvSpPr>
            <a:spLocks noGrp="1"/>
          </p:cNvSpPr>
          <p:nvPr>
            <p:ph type="sldNum" sz="quarter" idx="12"/>
          </p:nvPr>
        </p:nvSpPr>
        <p:spPr/>
        <p:txBody>
          <a:bodyPr/>
          <a:lstStyle/>
          <a:p>
            <a:fld id="{FABC47A4-756D-490B-A52F-7D9E2C9FC05F}"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t>2021/9/5</a:t>
            </a:fld>
            <a:endParaRPr lang="zh-CN" altLang="en-US">
              <a:solidFill>
                <a:prstClr val="white">
                  <a:lumMod val="50000"/>
                </a:prstClr>
              </a:solidFill>
            </a:endParaRPr>
          </a:p>
        </p:txBody>
      </p:sp>
      <p:sp>
        <p:nvSpPr>
          <p:cNvPr id="5" name="页脚占位符 4"/>
          <p:cNvSpPr>
            <a:spLocks noGrp="1"/>
          </p:cNvSpPr>
          <p:nvPr>
            <p:ph type="ftr" sz="quarter" idx="11"/>
          </p:nvPr>
        </p:nvSpPr>
        <p:spPr/>
        <p:txBody>
          <a:bodyPr/>
          <a:lstStyle/>
          <a:p>
            <a:endParaRPr lang="zh-CN" altLang="en-US">
              <a:solidFill>
                <a:prstClr val="white">
                  <a:lumMod val="50000"/>
                </a:prst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t>2021/9/5</a:t>
            </a:fld>
            <a:endParaRPr lang="zh-CN" altLang="en-US">
              <a:solidFill>
                <a:prstClr val="white">
                  <a:lumMod val="50000"/>
                </a:prstClr>
              </a:solidFill>
            </a:endParaRPr>
          </a:p>
        </p:txBody>
      </p:sp>
      <p:sp>
        <p:nvSpPr>
          <p:cNvPr id="4" name="页脚占位符 3"/>
          <p:cNvSpPr>
            <a:spLocks noGrp="1"/>
          </p:cNvSpPr>
          <p:nvPr>
            <p:ph type="ftr" sz="quarter" idx="11"/>
          </p:nvPr>
        </p:nvSpPr>
        <p:spPr/>
        <p:txBody>
          <a:bodyPr/>
          <a:lstStyle/>
          <a:p>
            <a:endParaRPr lang="zh-CN" altLang="en-US">
              <a:solidFill>
                <a:prstClr val="white">
                  <a:lumMod val="50000"/>
                </a:prstClr>
              </a:solidFill>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t>‹#›</a:t>
            </a:fld>
            <a:endParaRPr lang="zh-CN" altLang="en-US">
              <a:solidFill>
                <a:prstClr val="white">
                  <a:lumMod val="50000"/>
                </a:prstClr>
              </a:solidFill>
            </a:endParaRPr>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transition>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white">
                    <a:lumMod val="50000"/>
                  </a:prstClr>
                </a:solidFill>
              </a:rPr>
              <a:t>2021/9/5</a:t>
            </a:fld>
            <a:endParaRPr lang="zh-CN" altLang="en-US" dirty="0">
              <a:solidFill>
                <a:prstClr val="white">
                  <a:lumMod val="50000"/>
                </a:prstClr>
              </a:solidFill>
            </a:endParaRPr>
          </a:p>
        </p:txBody>
      </p:sp>
      <p:sp>
        <p:nvSpPr>
          <p:cNvPr id="5" name="页脚占位符 4"/>
          <p:cNvSpPr>
            <a:spLocks noGrp="1"/>
          </p:cNvSpPr>
          <p:nvPr>
            <p:ph type="ftr" sz="quarter" idx="11"/>
          </p:nvPr>
        </p:nvSpPr>
        <p:spPr/>
        <p:txBody>
          <a:bodyPr/>
          <a:lstStyle/>
          <a:p>
            <a:endParaRPr lang="zh-CN" altLang="en-US">
              <a:solidFill>
                <a:prstClr val="white">
                  <a:lumMod val="50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t>2021/9/5</a:t>
            </a:fld>
            <a:endParaRPr lang="zh-CN" altLang="en-US" dirty="0">
              <a:solidFill>
                <a:prstClr val="white">
                  <a:lumMod val="50000"/>
                </a:prstClr>
              </a:solidFill>
            </a:endParaRPr>
          </a:p>
        </p:txBody>
      </p:sp>
      <p:sp>
        <p:nvSpPr>
          <p:cNvPr id="5" name="页脚占位符 4"/>
          <p:cNvSpPr>
            <a:spLocks noGrp="1"/>
          </p:cNvSpPr>
          <p:nvPr>
            <p:ph type="ftr" sz="quarter" idx="11"/>
          </p:nvPr>
        </p:nvSpPr>
        <p:spPr/>
        <p:txBody>
          <a:bodyPr/>
          <a:lstStyle/>
          <a:p>
            <a:endParaRPr lang="zh-CN" altLang="en-US" dirty="0">
              <a:solidFill>
                <a:prstClr val="white">
                  <a:lumMod val="50000"/>
                </a:prst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solidFill>
                  <a:prstClr val="white">
                    <a:lumMod val="50000"/>
                  </a:prstClr>
                </a:solidFill>
              </a:rPr>
              <a:t>2021/9/5</a:t>
            </a:fld>
            <a:endParaRPr lang="zh-CN" altLang="en-US">
              <a:solidFill>
                <a:prstClr val="white">
                  <a:lumMod val="50000"/>
                </a:prstClr>
              </a:solidFill>
            </a:endParaRPr>
          </a:p>
        </p:txBody>
      </p:sp>
      <p:sp>
        <p:nvSpPr>
          <p:cNvPr id="3" name="页脚占位符 2"/>
          <p:cNvSpPr>
            <a:spLocks noGrp="1"/>
          </p:cNvSpPr>
          <p:nvPr>
            <p:ph type="ftr" sz="quarter" idx="11"/>
          </p:nvPr>
        </p:nvSpPr>
        <p:spPr/>
        <p:txBody>
          <a:bodyPr/>
          <a:lstStyle/>
          <a:p>
            <a:endParaRPr lang="zh-CN" altLang="en-US">
              <a:solidFill>
                <a:prstClr val="white">
                  <a:lumMod val="50000"/>
                </a:prstClr>
              </a:solidFill>
            </a:endParaRPr>
          </a:p>
        </p:txBody>
      </p:sp>
      <p:sp>
        <p:nvSpPr>
          <p:cNvPr id="4" name="灯片编号占位符 3"/>
          <p:cNvSpPr>
            <a:spLocks noGrp="1"/>
          </p:cNvSpPr>
          <p:nvPr>
            <p:ph type="sldNum" sz="quarter" idx="12"/>
          </p:nvPr>
        </p:nvSpPr>
        <p:spPr/>
        <p:txBody>
          <a:bodyPr/>
          <a:lstStyle/>
          <a:p>
            <a:fld id="{E87C0E1D-24C4-406F-9615-DBDA8D2D1F93}" type="slidenum">
              <a:rPr lang="zh-CN" altLang="en-US" smtClean="0">
                <a:solidFill>
                  <a:prstClr val="white">
                    <a:lumMod val="50000"/>
                  </a:prstClr>
                </a:solidFill>
              </a:rPr>
              <a:t>‹#›</a:t>
            </a:fld>
            <a:endParaRPr lang="zh-CN" altLang="en-US">
              <a:solidFill>
                <a:prstClr val="white">
                  <a:lumMod val="50000"/>
                </a:prstClr>
              </a:solidFill>
            </a:endParaRPr>
          </a:p>
        </p:txBody>
      </p:sp>
      <p:sp>
        <p:nvSpPr>
          <p:cNvPr id="5" name="标题 4"/>
          <p:cNvSpPr>
            <a:spLocks noGrp="1"/>
          </p:cNvSpPr>
          <p:nvPr>
            <p:ph type="title" hasCustomPrompt="1"/>
          </p:nvPr>
        </p:nvSpPr>
        <p:spPr>
          <a:xfrm>
            <a:off x="838200" y="2187443"/>
            <a:ext cx="10515600" cy="2483115"/>
          </a:xfrm>
        </p:spPr>
        <p:txBody>
          <a:bodyPr>
            <a:normAutofit/>
          </a:bodyPr>
          <a:lstStyle>
            <a:lvl1pPr algn="ctr">
              <a:defRPr sz="6000" b="0"/>
            </a:lvl1pPr>
          </a:lstStyle>
          <a:p>
            <a:r>
              <a:rPr lang="zh-CN" altLang="en-US" dirty="0"/>
              <a:t>单击此处编辑标题</a:t>
            </a:r>
          </a:p>
        </p:txBody>
      </p:sp>
    </p:spTree>
  </p:cSld>
  <p:clrMapOvr>
    <a:masterClrMapping/>
  </p:clrMapOvr>
  <p:transition>
    <p:rand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t>2021/9/5</a:t>
            </a:fld>
            <a:endParaRPr lang="zh-CN" altLang="en-US">
              <a:solidFill>
                <a:prstClr val="white">
                  <a:lumMod val="50000"/>
                </a:prstClr>
              </a:solidFill>
            </a:endParaRPr>
          </a:p>
        </p:txBody>
      </p:sp>
      <p:sp>
        <p:nvSpPr>
          <p:cNvPr id="6" name="页脚占位符 5"/>
          <p:cNvSpPr>
            <a:spLocks noGrp="1"/>
          </p:cNvSpPr>
          <p:nvPr>
            <p:ph type="ftr" sz="quarter" idx="11"/>
          </p:nvPr>
        </p:nvSpPr>
        <p:spPr/>
        <p:txBody>
          <a:bodyPr/>
          <a:lstStyle/>
          <a:p>
            <a:endParaRPr lang="zh-CN" altLang="en-US">
              <a:solidFill>
                <a:prstClr val="white">
                  <a:lumMod val="50000"/>
                </a:prstClr>
              </a:solidFill>
            </a:endParaRPr>
          </a:p>
        </p:txBody>
      </p:sp>
      <p:sp>
        <p:nvSpPr>
          <p:cNvPr id="7" name="灯片编号占位符 6"/>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t>2021/9/5</a:t>
            </a:fld>
            <a:endParaRPr lang="zh-CN" altLang="en-US">
              <a:solidFill>
                <a:prstClr val="white">
                  <a:lumMod val="50000"/>
                </a:prstClr>
              </a:solidFill>
            </a:endParaRPr>
          </a:p>
        </p:txBody>
      </p:sp>
      <p:sp>
        <p:nvSpPr>
          <p:cNvPr id="8" name="页脚占位符 7"/>
          <p:cNvSpPr>
            <a:spLocks noGrp="1"/>
          </p:cNvSpPr>
          <p:nvPr>
            <p:ph type="ftr" sz="quarter" idx="11"/>
          </p:nvPr>
        </p:nvSpPr>
        <p:spPr/>
        <p:txBody>
          <a:bodyPr/>
          <a:lstStyle/>
          <a:p>
            <a:endParaRPr lang="zh-CN" altLang="en-US">
              <a:solidFill>
                <a:prstClr val="white">
                  <a:lumMod val="50000"/>
                </a:prstClr>
              </a:solidFill>
            </a:endParaRPr>
          </a:p>
        </p:txBody>
      </p:sp>
      <p:sp>
        <p:nvSpPr>
          <p:cNvPr id="9" name="灯片编号占位符 8"/>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p:txBody>
          <a:bodyPr/>
          <a:lstStyle/>
          <a:p>
            <a:fld id="{20DD7636-5BE1-44BC-BB5F-15739D9E18E1}" type="datetimeFigureOut">
              <a:rPr lang="zh-CN" altLang="en-US" smtClean="0">
                <a:solidFill>
                  <a:prstClr val="white">
                    <a:lumMod val="50000"/>
                  </a:prstClr>
                </a:solidFill>
              </a:rPr>
              <a:t>2021/9/5</a:t>
            </a:fld>
            <a:endParaRPr lang="zh-CN" altLang="en-US">
              <a:solidFill>
                <a:prstClr val="white">
                  <a:lumMod val="50000"/>
                </a:prstClr>
              </a:solidFill>
            </a:endParaRPr>
          </a:p>
        </p:txBody>
      </p:sp>
      <p:sp>
        <p:nvSpPr>
          <p:cNvPr id="4" name="页脚占位符 3"/>
          <p:cNvSpPr>
            <a:spLocks noGrp="1"/>
          </p:cNvSpPr>
          <p:nvPr>
            <p:ph type="ftr" sz="quarter" idx="11"/>
          </p:nvPr>
        </p:nvSpPr>
        <p:spPr/>
        <p:txBody>
          <a:bodyPr/>
          <a:lstStyle/>
          <a:p>
            <a:endParaRPr lang="zh-CN" altLang="en-US">
              <a:solidFill>
                <a:prstClr val="white">
                  <a:lumMod val="50000"/>
                </a:prstClr>
              </a:solidFill>
            </a:endParaRPr>
          </a:p>
        </p:txBody>
      </p:sp>
      <p:sp>
        <p:nvSpPr>
          <p:cNvPr id="5" name="灯片编号占位符 4"/>
          <p:cNvSpPr>
            <a:spLocks noGrp="1"/>
          </p:cNvSpPr>
          <p:nvPr>
            <p:ph type="sldNum" sz="quarter" idx="12"/>
          </p:nvPr>
        </p:nvSpPr>
        <p:spPr/>
        <p:txBody>
          <a:bodyPr/>
          <a:lstStyle/>
          <a:p>
            <a:fld id="{E87C0E1D-24C4-406F-9615-DBDA8D2D1F93}" type="slidenum">
              <a:rPr lang="zh-CN" altLang="en-US" smtClean="0">
                <a:solidFill>
                  <a:prstClr val="white">
                    <a:lumMod val="50000"/>
                  </a:prstClr>
                </a:solidFill>
              </a:rPr>
              <a:t>‹#›</a:t>
            </a:fld>
            <a:endParaRPr lang="zh-CN" altLang="en-US">
              <a:solidFill>
                <a:prstClr val="white">
                  <a:lumMod val="50000"/>
                </a:prstClr>
              </a:solidFill>
            </a:endParaRPr>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dirty="0"/>
              <a:t>编辑文本</a:t>
            </a:r>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2021/9/5</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t>2021/9/5</a:t>
            </a:fld>
            <a:endParaRPr lang="zh-CN" altLang="en-US">
              <a:solidFill>
                <a:prstClr val="white">
                  <a:lumMod val="50000"/>
                </a:prstClr>
              </a:solidFill>
            </a:endParaRPr>
          </a:p>
        </p:txBody>
      </p:sp>
      <p:sp>
        <p:nvSpPr>
          <p:cNvPr id="3" name="页脚占位符 2"/>
          <p:cNvSpPr>
            <a:spLocks noGrp="1"/>
          </p:cNvSpPr>
          <p:nvPr>
            <p:ph type="ftr" sz="quarter" idx="11"/>
          </p:nvPr>
        </p:nvSpPr>
        <p:spPr/>
        <p:txBody>
          <a:bodyPr/>
          <a:lstStyle/>
          <a:p>
            <a:endParaRPr lang="zh-CN" altLang="en-US">
              <a:solidFill>
                <a:prstClr val="white">
                  <a:lumMod val="50000"/>
                </a:prstClr>
              </a:solidFill>
            </a:endParaRPr>
          </a:p>
        </p:txBody>
      </p:sp>
      <p:sp>
        <p:nvSpPr>
          <p:cNvPr id="4" name="灯片编号占位符 3"/>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solidFill>
                  <a:prstClr val="white">
                    <a:lumMod val="50000"/>
                  </a:prstClr>
                </a:solidFill>
              </a:rPr>
              <a:t>2021/9/5</a:t>
            </a:fld>
            <a:endParaRPr lang="zh-CN" altLang="en-US" dirty="0">
              <a:solidFill>
                <a:prstClr val="white">
                  <a:lumMod val="50000"/>
                </a:prstClr>
              </a:solidFill>
            </a:endParaRPr>
          </a:p>
        </p:txBody>
      </p:sp>
      <p:sp>
        <p:nvSpPr>
          <p:cNvPr id="6" name="页脚占位符 5"/>
          <p:cNvSpPr>
            <a:spLocks noGrp="1"/>
          </p:cNvSpPr>
          <p:nvPr>
            <p:ph type="ftr" sz="quarter" idx="11"/>
          </p:nvPr>
        </p:nvSpPr>
        <p:spPr/>
        <p:txBody>
          <a:bodyPr/>
          <a:lstStyle/>
          <a:p>
            <a:endParaRPr lang="zh-CN" altLang="en-US" dirty="0">
              <a:solidFill>
                <a:prstClr val="white">
                  <a:lumMod val="50000"/>
                </a:prstClr>
              </a:solidFill>
            </a:endParaRPr>
          </a:p>
        </p:txBody>
      </p:sp>
      <p:sp>
        <p:nvSpPr>
          <p:cNvPr id="7" name="灯片编号占位符 6"/>
          <p:cNvSpPr>
            <a:spLocks noGrp="1"/>
          </p:cNvSpPr>
          <p:nvPr>
            <p:ph type="sldNum" sz="quarter" idx="12"/>
          </p:nvPr>
        </p:nvSpPr>
        <p:spPr/>
        <p:txBody>
          <a:bodyPr/>
          <a:lstStyle/>
          <a:p>
            <a:fld id="{FABC47A4-756D-490B-A52F-7D9E2C9FC05F}"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t>2021/9/5</a:t>
            </a:fld>
            <a:endParaRPr lang="zh-CN" altLang="en-US">
              <a:solidFill>
                <a:prstClr val="white">
                  <a:lumMod val="50000"/>
                </a:prstClr>
              </a:solidFill>
            </a:endParaRPr>
          </a:p>
        </p:txBody>
      </p:sp>
      <p:sp>
        <p:nvSpPr>
          <p:cNvPr id="5" name="页脚占位符 4"/>
          <p:cNvSpPr>
            <a:spLocks noGrp="1"/>
          </p:cNvSpPr>
          <p:nvPr>
            <p:ph type="ftr" sz="quarter" idx="11"/>
          </p:nvPr>
        </p:nvSpPr>
        <p:spPr/>
        <p:txBody>
          <a:bodyPr/>
          <a:lstStyle/>
          <a:p>
            <a:endParaRPr lang="zh-CN" altLang="en-US">
              <a:solidFill>
                <a:prstClr val="white">
                  <a:lumMod val="50000"/>
                </a:prst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t>2021/9/5</a:t>
            </a:fld>
            <a:endParaRPr lang="zh-CN" altLang="en-US">
              <a:solidFill>
                <a:prstClr val="white">
                  <a:lumMod val="50000"/>
                </a:prstClr>
              </a:solidFill>
            </a:endParaRPr>
          </a:p>
        </p:txBody>
      </p:sp>
      <p:sp>
        <p:nvSpPr>
          <p:cNvPr id="4" name="页脚占位符 3"/>
          <p:cNvSpPr>
            <a:spLocks noGrp="1"/>
          </p:cNvSpPr>
          <p:nvPr>
            <p:ph type="ftr" sz="quarter" idx="11"/>
          </p:nvPr>
        </p:nvSpPr>
        <p:spPr/>
        <p:txBody>
          <a:bodyPr/>
          <a:lstStyle/>
          <a:p>
            <a:endParaRPr lang="zh-CN" altLang="en-US">
              <a:solidFill>
                <a:prstClr val="white">
                  <a:lumMod val="50000"/>
                </a:prstClr>
              </a:solidFill>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t>‹#›</a:t>
            </a:fld>
            <a:endParaRPr lang="zh-CN" altLang="en-US">
              <a:solidFill>
                <a:prstClr val="white">
                  <a:lumMod val="50000"/>
                </a:prstClr>
              </a:solidFill>
            </a:endParaRPr>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transition>
    <p:rand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white">
                    <a:lumMod val="50000"/>
                  </a:prstClr>
                </a:solidFill>
              </a:rPr>
              <a:t>2021/9/5</a:t>
            </a:fld>
            <a:endParaRPr lang="zh-CN" altLang="en-US" dirty="0">
              <a:solidFill>
                <a:prstClr val="white">
                  <a:lumMod val="50000"/>
                </a:prstClr>
              </a:solidFill>
            </a:endParaRPr>
          </a:p>
        </p:txBody>
      </p:sp>
      <p:sp>
        <p:nvSpPr>
          <p:cNvPr id="5" name="页脚占位符 4"/>
          <p:cNvSpPr>
            <a:spLocks noGrp="1"/>
          </p:cNvSpPr>
          <p:nvPr>
            <p:ph type="ftr" sz="quarter" idx="11"/>
          </p:nvPr>
        </p:nvSpPr>
        <p:spPr/>
        <p:txBody>
          <a:bodyPr/>
          <a:lstStyle/>
          <a:p>
            <a:endParaRPr lang="zh-CN" altLang="en-US">
              <a:solidFill>
                <a:prstClr val="white">
                  <a:lumMod val="50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t>2021/9/5</a:t>
            </a:fld>
            <a:endParaRPr lang="zh-CN" altLang="en-US" dirty="0">
              <a:solidFill>
                <a:prstClr val="white">
                  <a:lumMod val="50000"/>
                </a:prstClr>
              </a:solidFill>
            </a:endParaRPr>
          </a:p>
        </p:txBody>
      </p:sp>
      <p:sp>
        <p:nvSpPr>
          <p:cNvPr id="5" name="页脚占位符 4"/>
          <p:cNvSpPr>
            <a:spLocks noGrp="1"/>
          </p:cNvSpPr>
          <p:nvPr>
            <p:ph type="ftr" sz="quarter" idx="11"/>
          </p:nvPr>
        </p:nvSpPr>
        <p:spPr/>
        <p:txBody>
          <a:bodyPr/>
          <a:lstStyle/>
          <a:p>
            <a:endParaRPr lang="zh-CN" altLang="en-US" dirty="0">
              <a:solidFill>
                <a:prstClr val="white">
                  <a:lumMod val="50000"/>
                </a:prst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solidFill>
                  <a:prstClr val="white">
                    <a:lumMod val="50000"/>
                  </a:prstClr>
                </a:solidFill>
              </a:rPr>
              <a:t>2021/9/5</a:t>
            </a:fld>
            <a:endParaRPr lang="zh-CN" altLang="en-US">
              <a:solidFill>
                <a:prstClr val="white">
                  <a:lumMod val="50000"/>
                </a:prstClr>
              </a:solidFill>
            </a:endParaRPr>
          </a:p>
        </p:txBody>
      </p:sp>
      <p:sp>
        <p:nvSpPr>
          <p:cNvPr id="3" name="页脚占位符 2"/>
          <p:cNvSpPr>
            <a:spLocks noGrp="1"/>
          </p:cNvSpPr>
          <p:nvPr>
            <p:ph type="ftr" sz="quarter" idx="11"/>
          </p:nvPr>
        </p:nvSpPr>
        <p:spPr/>
        <p:txBody>
          <a:bodyPr/>
          <a:lstStyle/>
          <a:p>
            <a:endParaRPr lang="zh-CN" altLang="en-US">
              <a:solidFill>
                <a:prstClr val="white">
                  <a:lumMod val="50000"/>
                </a:prstClr>
              </a:solidFill>
            </a:endParaRPr>
          </a:p>
        </p:txBody>
      </p:sp>
      <p:sp>
        <p:nvSpPr>
          <p:cNvPr id="4" name="灯片编号占位符 3"/>
          <p:cNvSpPr>
            <a:spLocks noGrp="1"/>
          </p:cNvSpPr>
          <p:nvPr>
            <p:ph type="sldNum" sz="quarter" idx="12"/>
          </p:nvPr>
        </p:nvSpPr>
        <p:spPr/>
        <p:txBody>
          <a:bodyPr/>
          <a:lstStyle/>
          <a:p>
            <a:fld id="{E87C0E1D-24C4-406F-9615-DBDA8D2D1F93}" type="slidenum">
              <a:rPr lang="zh-CN" altLang="en-US" smtClean="0">
                <a:solidFill>
                  <a:prstClr val="white">
                    <a:lumMod val="50000"/>
                  </a:prstClr>
                </a:solidFill>
              </a:rPr>
              <a:t>‹#›</a:t>
            </a:fld>
            <a:endParaRPr lang="zh-CN" altLang="en-US">
              <a:solidFill>
                <a:prstClr val="white">
                  <a:lumMod val="50000"/>
                </a:prstClr>
              </a:solidFill>
            </a:endParaRPr>
          </a:p>
        </p:txBody>
      </p:sp>
      <p:sp>
        <p:nvSpPr>
          <p:cNvPr id="5" name="标题 4"/>
          <p:cNvSpPr>
            <a:spLocks noGrp="1"/>
          </p:cNvSpPr>
          <p:nvPr>
            <p:ph type="title" hasCustomPrompt="1"/>
          </p:nvPr>
        </p:nvSpPr>
        <p:spPr>
          <a:xfrm>
            <a:off x="838200" y="2187443"/>
            <a:ext cx="10515600" cy="2483115"/>
          </a:xfrm>
        </p:spPr>
        <p:txBody>
          <a:bodyPr>
            <a:normAutofit/>
          </a:bodyPr>
          <a:lstStyle>
            <a:lvl1pPr algn="ctr">
              <a:defRPr sz="6000" b="0"/>
            </a:lvl1pPr>
          </a:lstStyle>
          <a:p>
            <a:r>
              <a:rPr lang="zh-CN" altLang="en-US" dirty="0"/>
              <a:t>单击此处编辑标题</a:t>
            </a:r>
          </a:p>
        </p:txBody>
      </p:sp>
    </p:spTree>
  </p:cSld>
  <p:clrMapOvr>
    <a:masterClrMapping/>
  </p:clrMapOvr>
  <p:transition>
    <p:rand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t>2021/9/5</a:t>
            </a:fld>
            <a:endParaRPr lang="zh-CN" altLang="en-US">
              <a:solidFill>
                <a:prstClr val="white">
                  <a:lumMod val="50000"/>
                </a:prstClr>
              </a:solidFill>
            </a:endParaRPr>
          </a:p>
        </p:txBody>
      </p:sp>
      <p:sp>
        <p:nvSpPr>
          <p:cNvPr id="6" name="页脚占位符 5"/>
          <p:cNvSpPr>
            <a:spLocks noGrp="1"/>
          </p:cNvSpPr>
          <p:nvPr>
            <p:ph type="ftr" sz="quarter" idx="11"/>
          </p:nvPr>
        </p:nvSpPr>
        <p:spPr/>
        <p:txBody>
          <a:bodyPr/>
          <a:lstStyle/>
          <a:p>
            <a:endParaRPr lang="zh-CN" altLang="en-US">
              <a:solidFill>
                <a:prstClr val="white">
                  <a:lumMod val="50000"/>
                </a:prstClr>
              </a:solidFill>
            </a:endParaRPr>
          </a:p>
        </p:txBody>
      </p:sp>
      <p:sp>
        <p:nvSpPr>
          <p:cNvPr id="7" name="灯片编号占位符 6"/>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t>2021/9/5</a:t>
            </a:fld>
            <a:endParaRPr lang="zh-CN" altLang="en-US">
              <a:solidFill>
                <a:prstClr val="white">
                  <a:lumMod val="50000"/>
                </a:prstClr>
              </a:solidFill>
            </a:endParaRPr>
          </a:p>
        </p:txBody>
      </p:sp>
      <p:sp>
        <p:nvSpPr>
          <p:cNvPr id="8" name="页脚占位符 7"/>
          <p:cNvSpPr>
            <a:spLocks noGrp="1"/>
          </p:cNvSpPr>
          <p:nvPr>
            <p:ph type="ftr" sz="quarter" idx="11"/>
          </p:nvPr>
        </p:nvSpPr>
        <p:spPr/>
        <p:txBody>
          <a:bodyPr/>
          <a:lstStyle/>
          <a:p>
            <a:endParaRPr lang="zh-CN" altLang="en-US">
              <a:solidFill>
                <a:prstClr val="white">
                  <a:lumMod val="50000"/>
                </a:prstClr>
              </a:solidFill>
            </a:endParaRPr>
          </a:p>
        </p:txBody>
      </p:sp>
      <p:sp>
        <p:nvSpPr>
          <p:cNvPr id="9" name="灯片编号占位符 8"/>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p:txBody>
          <a:bodyPr/>
          <a:lstStyle/>
          <a:p>
            <a:fld id="{20DD7636-5BE1-44BC-BB5F-15739D9E18E1}" type="datetimeFigureOut">
              <a:rPr lang="zh-CN" altLang="en-US" smtClean="0">
                <a:solidFill>
                  <a:prstClr val="white">
                    <a:lumMod val="50000"/>
                  </a:prstClr>
                </a:solidFill>
              </a:rPr>
              <a:t>2021/9/5</a:t>
            </a:fld>
            <a:endParaRPr lang="zh-CN" altLang="en-US">
              <a:solidFill>
                <a:prstClr val="white">
                  <a:lumMod val="50000"/>
                </a:prstClr>
              </a:solidFill>
            </a:endParaRPr>
          </a:p>
        </p:txBody>
      </p:sp>
      <p:sp>
        <p:nvSpPr>
          <p:cNvPr id="4" name="页脚占位符 3"/>
          <p:cNvSpPr>
            <a:spLocks noGrp="1"/>
          </p:cNvSpPr>
          <p:nvPr>
            <p:ph type="ftr" sz="quarter" idx="11"/>
          </p:nvPr>
        </p:nvSpPr>
        <p:spPr/>
        <p:txBody>
          <a:bodyPr/>
          <a:lstStyle/>
          <a:p>
            <a:endParaRPr lang="zh-CN" altLang="en-US">
              <a:solidFill>
                <a:prstClr val="white">
                  <a:lumMod val="50000"/>
                </a:prstClr>
              </a:solidFill>
            </a:endParaRPr>
          </a:p>
        </p:txBody>
      </p:sp>
      <p:sp>
        <p:nvSpPr>
          <p:cNvPr id="5" name="灯片编号占位符 4"/>
          <p:cNvSpPr>
            <a:spLocks noGrp="1"/>
          </p:cNvSpPr>
          <p:nvPr>
            <p:ph type="sldNum" sz="quarter" idx="12"/>
          </p:nvPr>
        </p:nvSpPr>
        <p:spPr/>
        <p:txBody>
          <a:bodyPr/>
          <a:lstStyle/>
          <a:p>
            <a:fld id="{E87C0E1D-24C4-406F-9615-DBDA8D2D1F93}" type="slidenum">
              <a:rPr lang="zh-CN" altLang="en-US" smtClean="0">
                <a:solidFill>
                  <a:prstClr val="white">
                    <a:lumMod val="50000"/>
                  </a:prstClr>
                </a:solidFill>
              </a:rPr>
              <a:t>‹#›</a:t>
            </a:fld>
            <a:endParaRPr lang="zh-CN" altLang="en-US">
              <a:solidFill>
                <a:prstClr val="white">
                  <a:lumMod val="50000"/>
                </a:prstClr>
              </a:solidFill>
            </a:endParaRPr>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dirty="0"/>
              <a:t>编辑文本</a:t>
            </a:r>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2021/9/5</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t>2021/9/5</a:t>
            </a:fld>
            <a:endParaRPr lang="zh-CN" altLang="en-US">
              <a:solidFill>
                <a:prstClr val="white">
                  <a:lumMod val="50000"/>
                </a:prstClr>
              </a:solidFill>
            </a:endParaRPr>
          </a:p>
        </p:txBody>
      </p:sp>
      <p:sp>
        <p:nvSpPr>
          <p:cNvPr id="3" name="页脚占位符 2"/>
          <p:cNvSpPr>
            <a:spLocks noGrp="1"/>
          </p:cNvSpPr>
          <p:nvPr>
            <p:ph type="ftr" sz="quarter" idx="11"/>
          </p:nvPr>
        </p:nvSpPr>
        <p:spPr/>
        <p:txBody>
          <a:bodyPr/>
          <a:lstStyle/>
          <a:p>
            <a:endParaRPr lang="zh-CN" altLang="en-US">
              <a:solidFill>
                <a:prstClr val="white">
                  <a:lumMod val="50000"/>
                </a:prstClr>
              </a:solidFill>
            </a:endParaRPr>
          </a:p>
        </p:txBody>
      </p:sp>
      <p:sp>
        <p:nvSpPr>
          <p:cNvPr id="4" name="灯片编号占位符 3"/>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solidFill>
                  <a:prstClr val="white">
                    <a:lumMod val="50000"/>
                  </a:prstClr>
                </a:solidFill>
              </a:rPr>
              <a:t>2021/9/5</a:t>
            </a:fld>
            <a:endParaRPr lang="zh-CN" altLang="en-US" dirty="0">
              <a:solidFill>
                <a:prstClr val="white">
                  <a:lumMod val="50000"/>
                </a:prstClr>
              </a:solidFill>
            </a:endParaRPr>
          </a:p>
        </p:txBody>
      </p:sp>
      <p:sp>
        <p:nvSpPr>
          <p:cNvPr id="6" name="页脚占位符 5"/>
          <p:cNvSpPr>
            <a:spLocks noGrp="1"/>
          </p:cNvSpPr>
          <p:nvPr>
            <p:ph type="ftr" sz="quarter" idx="11"/>
          </p:nvPr>
        </p:nvSpPr>
        <p:spPr/>
        <p:txBody>
          <a:bodyPr/>
          <a:lstStyle/>
          <a:p>
            <a:endParaRPr lang="zh-CN" altLang="en-US" dirty="0">
              <a:solidFill>
                <a:prstClr val="white">
                  <a:lumMod val="50000"/>
                </a:prstClr>
              </a:solidFill>
            </a:endParaRPr>
          </a:p>
        </p:txBody>
      </p:sp>
      <p:sp>
        <p:nvSpPr>
          <p:cNvPr id="7" name="灯片编号占位符 6"/>
          <p:cNvSpPr>
            <a:spLocks noGrp="1"/>
          </p:cNvSpPr>
          <p:nvPr>
            <p:ph type="sldNum" sz="quarter" idx="12"/>
          </p:nvPr>
        </p:nvSpPr>
        <p:spPr/>
        <p:txBody>
          <a:bodyPr/>
          <a:lstStyle/>
          <a:p>
            <a:fld id="{FABC47A4-756D-490B-A52F-7D9E2C9FC05F}"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t>2021/9/5</a:t>
            </a:fld>
            <a:endParaRPr lang="zh-CN" altLang="en-US">
              <a:solidFill>
                <a:prstClr val="white">
                  <a:lumMod val="50000"/>
                </a:prstClr>
              </a:solidFill>
            </a:endParaRPr>
          </a:p>
        </p:txBody>
      </p:sp>
      <p:sp>
        <p:nvSpPr>
          <p:cNvPr id="5" name="页脚占位符 4"/>
          <p:cNvSpPr>
            <a:spLocks noGrp="1"/>
          </p:cNvSpPr>
          <p:nvPr>
            <p:ph type="ftr" sz="quarter" idx="11"/>
          </p:nvPr>
        </p:nvSpPr>
        <p:spPr/>
        <p:txBody>
          <a:bodyPr/>
          <a:lstStyle/>
          <a:p>
            <a:endParaRPr lang="zh-CN" altLang="en-US">
              <a:solidFill>
                <a:prstClr val="white">
                  <a:lumMod val="50000"/>
                </a:prst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t>2021/9/5</a:t>
            </a:fld>
            <a:endParaRPr lang="zh-CN" altLang="en-US">
              <a:solidFill>
                <a:prstClr val="white">
                  <a:lumMod val="50000"/>
                </a:prstClr>
              </a:solidFill>
            </a:endParaRPr>
          </a:p>
        </p:txBody>
      </p:sp>
      <p:sp>
        <p:nvSpPr>
          <p:cNvPr id="4" name="页脚占位符 3"/>
          <p:cNvSpPr>
            <a:spLocks noGrp="1"/>
          </p:cNvSpPr>
          <p:nvPr>
            <p:ph type="ftr" sz="quarter" idx="11"/>
          </p:nvPr>
        </p:nvSpPr>
        <p:spPr/>
        <p:txBody>
          <a:bodyPr/>
          <a:lstStyle/>
          <a:p>
            <a:endParaRPr lang="zh-CN" altLang="en-US">
              <a:solidFill>
                <a:prstClr val="white">
                  <a:lumMod val="50000"/>
                </a:prstClr>
              </a:solidFill>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t>‹#›</a:t>
            </a:fld>
            <a:endParaRPr lang="zh-CN" altLang="en-US">
              <a:solidFill>
                <a:prstClr val="white">
                  <a:lumMod val="50000"/>
                </a:prstClr>
              </a:solidFill>
            </a:endParaRPr>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transition>
    <p:rand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4"/>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562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825625"/>
            <a:ext cx="51562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6"/>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40318" y="1681163"/>
            <a:ext cx="515831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40318" y="2505075"/>
            <a:ext cx="5158316"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71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71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a:prstGeom prst="rect">
            <a:avLst/>
          </a:prstGeom>
        </p:spPr>
        <p:txBody>
          <a:bodyPr/>
          <a:lstStyle/>
          <a:p>
            <a:r>
              <a:rPr lang="zh-CN" altLang="en-US"/>
              <a:t>单击此处编辑母版标题样式</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2021/9/5</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717"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717" y="98742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5"/>
            <a:ext cx="76835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6471CC7-791E-4C2A-B1BB-61EC80B8A92B}" type="datetimeFigureOut">
              <a:rPr lang="zh-CN" altLang="en-US" smtClean="0"/>
              <a:t>2021/9/5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1673B3-1B50-442F-89A6-54834D26A04F}" type="slidenum">
              <a:rPr lang="zh-CN" altLang="en-US" smtClean="0"/>
              <a:t>‹#›</a:t>
            </a:fld>
            <a:endParaRPr lang="zh-CN" altLang="en-US"/>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6471CC7-791E-4C2A-B1BB-61EC80B8A92B}" type="datetimeFigureOut">
              <a:rPr lang="zh-CN" altLang="en-US" smtClean="0"/>
              <a:t>2021/9/5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1673B3-1B50-442F-89A6-54834D26A04F}" type="slidenum">
              <a:rPr lang="zh-CN" altLang="en-US" smtClean="0"/>
              <a:t>‹#›</a:t>
            </a:fld>
            <a:endParaRPr lang="zh-CN" altLang="en-US"/>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E6471CC7-791E-4C2A-B1BB-61EC80B8A92B}" type="datetimeFigureOut">
              <a:rPr lang="zh-CN" altLang="en-US" smtClean="0"/>
              <a:t>2021/9/5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1673B3-1B50-442F-89A6-54834D26A04F}" type="slidenum">
              <a:rPr lang="zh-CN" altLang="en-US" smtClean="0"/>
              <a:t>‹#›</a:t>
            </a:fld>
            <a:endParaRPr lang="zh-CN" altLang="en-US"/>
          </a:p>
        </p:txBody>
      </p:sp>
    </p:spTree>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E6471CC7-791E-4C2A-B1BB-61EC80B8A92B}" type="datetimeFigureOut">
              <a:rPr lang="zh-CN" altLang="en-US" smtClean="0"/>
              <a:t>2021/9/5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1673B3-1B50-442F-89A6-54834D26A04F}" type="slidenum">
              <a:rPr lang="zh-CN" altLang="en-US" smtClean="0"/>
              <a:t>‹#›</a:t>
            </a:fld>
            <a:endParaRPr lang="zh-CN" altLang="en-US"/>
          </a:p>
        </p:txBody>
      </p:sp>
    </p:spTree>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E6471CC7-791E-4C2A-B1BB-61EC80B8A92B}" type="datetimeFigureOut">
              <a:rPr lang="zh-CN" altLang="en-US" smtClean="0"/>
              <a:t>2021/9/5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E1673B3-1B50-442F-89A6-54834D26A04F}" type="slidenum">
              <a:rPr lang="zh-CN" altLang="en-US" smtClean="0"/>
              <a:t>‹#›</a:t>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2021/9/5</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6471CC7-791E-4C2A-B1BB-61EC80B8A92B}" type="datetimeFigureOut">
              <a:rPr lang="zh-CN" altLang="en-US" smtClean="0"/>
              <a:t>2021/9/5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E1673B3-1B50-442F-89A6-54834D26A04F}" type="slidenum">
              <a:rPr lang="zh-CN" altLang="en-US" smtClean="0"/>
              <a:t>‹#›</a:t>
            </a:fld>
            <a:endParaRPr lang="zh-CN" altLang="en-US"/>
          </a:p>
        </p:txBody>
      </p:sp>
    </p:spTree>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6471CC7-791E-4C2A-B1BB-61EC80B8A92B}" type="datetimeFigureOut">
              <a:rPr lang="zh-CN" altLang="en-US" smtClean="0"/>
              <a:t>2021/9/5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E1673B3-1B50-442F-89A6-54834D26A04F}" type="slidenum">
              <a:rPr lang="zh-CN" altLang="en-US" smtClean="0"/>
              <a:t>‹#›</a:t>
            </a:fld>
            <a:endParaRPr lang="zh-CN" altLang="en-US"/>
          </a:p>
        </p:txBody>
      </p:sp>
    </p:spTree>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6471CC7-791E-4C2A-B1BB-61EC80B8A92B}" type="datetimeFigureOut">
              <a:rPr lang="zh-CN" altLang="en-US" smtClean="0"/>
              <a:t>2021/9/5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1673B3-1B50-442F-89A6-54834D26A04F}" type="slidenum">
              <a:rPr lang="zh-CN" altLang="en-US" smtClean="0"/>
              <a:t>‹#›</a:t>
            </a:fld>
            <a:endParaRPr lang="zh-CN" altLang="en-US"/>
          </a:p>
        </p:txBody>
      </p:sp>
    </p:spTree>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6471CC7-791E-4C2A-B1BB-61EC80B8A92B}" type="datetimeFigureOut">
              <a:rPr lang="zh-CN" altLang="en-US" smtClean="0"/>
              <a:t>2021/9/5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1673B3-1B50-442F-89A6-54834D26A04F}" type="slidenum">
              <a:rPr lang="zh-CN" altLang="en-US" smtClean="0"/>
              <a:t>‹#›</a:t>
            </a:fld>
            <a:endParaRPr lang="zh-CN" altLang="en-US"/>
          </a:p>
        </p:txBody>
      </p:sp>
    </p:spTree>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6471CC7-791E-4C2A-B1BB-61EC80B8A92B}" type="datetimeFigureOut">
              <a:rPr lang="zh-CN" altLang="en-US" smtClean="0"/>
              <a:t>2021/9/5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1673B3-1B50-442F-89A6-54834D26A04F}" type="slidenum">
              <a:rPr lang="zh-CN" altLang="en-US" smtClean="0"/>
              <a:t>‹#›</a:t>
            </a:fld>
            <a:endParaRPr lang="zh-CN" altLang="en-US"/>
          </a:p>
        </p:txBody>
      </p:sp>
    </p:spTree>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6471CC7-791E-4C2A-B1BB-61EC80B8A92B}" type="datetimeFigureOut">
              <a:rPr lang="zh-CN" altLang="en-US" smtClean="0"/>
              <a:t>2021/9/5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1673B3-1B50-442F-89A6-54834D26A04F}" type="slidenum">
              <a:rPr lang="zh-CN" altLang="en-US" smtClean="0"/>
              <a:t>‹#›</a:t>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2021/9/5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tags" Target="../tags/tag5.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tags" Target="../tags/tag3.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tags" Target="../tags/tag6.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ags" Target="../tags/tag6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ags" Target="../tags/tag6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3.xml"/><Relationship Id="rId5" Type="http://schemas.openxmlformats.org/officeDocument/2006/relationships/slideLayout" Target="../slideLayouts/slideLayout28.xml"/><Relationship Id="rId15" Type="http://schemas.openxmlformats.org/officeDocument/2006/relationships/image" Target="../media/image1.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ags" Target="../tags/tag6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ags" Target="../tags/tag69.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ags" Target="../tags/tag68.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theme" Target="../theme/theme4.xml"/><Relationship Id="rId5" Type="http://schemas.openxmlformats.org/officeDocument/2006/relationships/slideLayout" Target="../slideLayouts/slideLayout38.xml"/><Relationship Id="rId15" Type="http://schemas.openxmlformats.org/officeDocument/2006/relationships/image" Target="../media/image1.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ags" Target="../tags/tag7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tags" Target="../tags/tag72.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ags" Target="../tags/tag71.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theme" Target="../theme/theme5.xml"/><Relationship Id="rId5" Type="http://schemas.openxmlformats.org/officeDocument/2006/relationships/slideLayout" Target="../slideLayouts/slideLayout48.xml"/><Relationship Id="rId15" Type="http://schemas.openxmlformats.org/officeDocument/2006/relationships/image" Target="../media/image1.png"/><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tags" Target="../tags/tag7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tags" Target="../tags/tag75.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ags" Target="../tags/tag74.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theme" Target="../theme/theme6.xml"/><Relationship Id="rId5" Type="http://schemas.openxmlformats.org/officeDocument/2006/relationships/slideLayout" Target="../slideLayouts/slideLayout58.xml"/><Relationship Id="rId15" Type="http://schemas.openxmlformats.org/officeDocument/2006/relationships/image" Target="../media/image1.png"/><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tags" Target="../tags/tag7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image" Target="../media/image1.png"/><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7.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image" Target="../media/image1.png"/><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8.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t="-17000" b="-17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t>2021/9/5</a:t>
            </a:fld>
            <a:endParaRPr lang="zh-CN" altLang="en-US"/>
          </a:p>
        </p:txBody>
      </p:sp>
      <p:sp>
        <p:nvSpPr>
          <p:cNvPr id="5" name="页脚占位符 4"/>
          <p:cNvSpPr>
            <a:spLocks noGrp="1"/>
          </p:cNvSpPr>
          <p:nvPr>
            <p:ph type="ftr" sz="quarter" idx="3"/>
            <p:custDataLst>
              <p:tags r:id="rId17"/>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t>‹#›</a:t>
            </a:fld>
            <a:endParaRPr lang="zh-CN" altLang="en-US" dirty="0"/>
          </a:p>
        </p:txBody>
      </p:sp>
      <p:sp>
        <p:nvSpPr>
          <p:cNvPr id="7" name="KSO_TEMPLATE" hidden="1"/>
          <p:cNvSpPr/>
          <p:nvPr>
            <p:custDataLst>
              <p:tags r:id="rId19"/>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706439"/>
            <a:ext cx="12192000" cy="274637"/>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a:solidFill>
                <a:srgbClr val="000000"/>
              </a:solidFill>
            </a:endParaRPr>
          </a:p>
        </p:txBody>
      </p:sp>
      <p:sp>
        <p:nvSpPr>
          <p:cNvPr id="27652" name="Rectangle 4"/>
          <p:cNvSpPr>
            <a:spLocks noChangeArrowheads="1"/>
          </p:cNvSpPr>
          <p:nvPr/>
        </p:nvSpPr>
        <p:spPr bwMode="auto">
          <a:xfrm>
            <a:off x="0" y="711200"/>
            <a:ext cx="2150533" cy="266700"/>
          </a:xfrm>
          <a:prstGeom prst="rect">
            <a:avLst/>
          </a:prstGeom>
          <a:gradFill rotWithShape="0">
            <a:gsLst>
              <a:gs pos="0">
                <a:srgbClr val="DADADA"/>
              </a:gs>
              <a:gs pos="100000">
                <a:srgbClr val="EAEAEA"/>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a:solidFill>
                <a:srgbClr val="000000"/>
              </a:solidFill>
            </a:endParaRPr>
          </a:p>
        </p:txBody>
      </p:sp>
      <p:sp>
        <p:nvSpPr>
          <p:cNvPr id="27653" name="Rectangle 5"/>
          <p:cNvSpPr>
            <a:spLocks noChangeArrowheads="1"/>
          </p:cNvSpPr>
          <p:nvPr/>
        </p:nvSpPr>
        <p:spPr bwMode="auto">
          <a:xfrm rot="32400000">
            <a:off x="10041467" y="711200"/>
            <a:ext cx="2150533" cy="266700"/>
          </a:xfrm>
          <a:prstGeom prst="rect">
            <a:avLst/>
          </a:prstGeom>
          <a:gradFill rotWithShape="0">
            <a:gsLst>
              <a:gs pos="0">
                <a:srgbClr val="EAEAEA"/>
              </a:gs>
              <a:gs pos="100000">
                <a:srgbClr val="DADADA"/>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a:solidFill>
                <a:srgbClr val="000000"/>
              </a:solidFill>
            </a:endParaRPr>
          </a:p>
        </p:txBody>
      </p:sp>
      <p:pic>
        <p:nvPicPr>
          <p:cNvPr id="27657" name="Picture 9" descr="netease-bobo19-summer-no1024"/>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12549717" cy="68580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t="-17000" b="-17000"/>
          </a:stretch>
        </a:blipFill>
        <a:effectLst/>
      </p:bgPr>
    </p:bg>
    <p:spTree>
      <p:nvGrpSpPr>
        <p:cNvPr id="1" name=""/>
        <p:cNvGrpSpPr/>
        <p:nvPr/>
      </p:nvGrpSpPr>
      <p:grpSpPr>
        <a:xfrm>
          <a:off x="0" y="0"/>
          <a:ext cx="0" cy="0"/>
          <a:chOff x="0" y="0"/>
          <a:chExt cx="0" cy="0"/>
        </a:xfrm>
      </p:grpSpPr>
      <p:sp>
        <p:nvSpPr>
          <p:cNvPr id="7"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8"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solidFill>
                  <a:prstClr val="white">
                    <a:lumMod val="50000"/>
                  </a:prstClr>
                </a:solidFill>
              </a:rPr>
              <a:t>2021/9/5</a:t>
            </a:fld>
            <a:endParaRPr lang="zh-CN" altLang="en-US" dirty="0">
              <a:solidFill>
                <a:prstClr val="white">
                  <a:lumMod val="50000"/>
                </a:prstClr>
              </a:solidFill>
            </a:endParaRPr>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solidFill>
                <a:prstClr val="white">
                  <a:lumMod val="50000"/>
                </a:prstClr>
              </a:solidFill>
            </a:endParaRPr>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solidFill>
                  <a:prstClr val="white">
                    <a:lumMod val="50000"/>
                  </a:prstClr>
                </a:solidFill>
              </a:rPr>
              <a:t>‹#›</a:t>
            </a:fld>
            <a:endParaRPr lang="zh-CN" altLang="en-US">
              <a:solidFill>
                <a:prstClr val="white">
                  <a:lumMod val="50000"/>
                </a:prstClr>
              </a:solidFill>
            </a:endParaRPr>
          </a:p>
        </p:txBody>
      </p:sp>
      <p:sp>
        <p:nvSpPr>
          <p:cNvPr id="2" name="KSO_TEMPLATE" hidden="1"/>
          <p:cNvSpPr/>
          <p:nvPr>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transition>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t="-17000" b="-17000"/>
          </a:stretch>
        </a:blipFill>
        <a:effectLst/>
      </p:bgPr>
    </p:bg>
    <p:spTree>
      <p:nvGrpSpPr>
        <p:cNvPr id="1" name=""/>
        <p:cNvGrpSpPr/>
        <p:nvPr/>
      </p:nvGrpSpPr>
      <p:grpSpPr>
        <a:xfrm>
          <a:off x="0" y="0"/>
          <a:ext cx="0" cy="0"/>
          <a:chOff x="0" y="0"/>
          <a:chExt cx="0" cy="0"/>
        </a:xfrm>
      </p:grpSpPr>
      <p:sp>
        <p:nvSpPr>
          <p:cNvPr id="7"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8"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solidFill>
                  <a:prstClr val="white">
                    <a:lumMod val="50000"/>
                  </a:prstClr>
                </a:solidFill>
              </a:rPr>
              <a:t>2021/9/5</a:t>
            </a:fld>
            <a:endParaRPr lang="zh-CN" altLang="en-US" dirty="0">
              <a:solidFill>
                <a:prstClr val="white">
                  <a:lumMod val="50000"/>
                </a:prstClr>
              </a:solidFill>
            </a:endParaRPr>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solidFill>
                <a:prstClr val="white">
                  <a:lumMod val="50000"/>
                </a:prstClr>
              </a:solidFill>
            </a:endParaRPr>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solidFill>
                  <a:prstClr val="white">
                    <a:lumMod val="50000"/>
                  </a:prstClr>
                </a:solidFill>
              </a:rPr>
              <a:t>‹#›</a:t>
            </a:fld>
            <a:endParaRPr lang="zh-CN" altLang="en-US">
              <a:solidFill>
                <a:prstClr val="white">
                  <a:lumMod val="50000"/>
                </a:prstClr>
              </a:solidFill>
            </a:endParaRPr>
          </a:p>
        </p:txBody>
      </p:sp>
      <p:sp>
        <p:nvSpPr>
          <p:cNvPr id="2" name="KSO_TEMPLATE" hidden="1"/>
          <p:cNvSpPr/>
          <p:nvPr>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Lst>
  <p:transition>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t="-17000" b="-17000"/>
          </a:stretch>
        </a:blipFill>
        <a:effectLst/>
      </p:bgPr>
    </p:bg>
    <p:spTree>
      <p:nvGrpSpPr>
        <p:cNvPr id="1" name=""/>
        <p:cNvGrpSpPr/>
        <p:nvPr/>
      </p:nvGrpSpPr>
      <p:grpSpPr>
        <a:xfrm>
          <a:off x="0" y="0"/>
          <a:ext cx="0" cy="0"/>
          <a:chOff x="0" y="0"/>
          <a:chExt cx="0" cy="0"/>
        </a:xfrm>
      </p:grpSpPr>
      <p:sp>
        <p:nvSpPr>
          <p:cNvPr id="7"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8"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solidFill>
                  <a:prstClr val="white">
                    <a:lumMod val="50000"/>
                  </a:prstClr>
                </a:solidFill>
              </a:rPr>
              <a:t>2021/9/5</a:t>
            </a:fld>
            <a:endParaRPr lang="zh-CN" altLang="en-US" dirty="0">
              <a:solidFill>
                <a:prstClr val="white">
                  <a:lumMod val="50000"/>
                </a:prstClr>
              </a:solidFill>
            </a:endParaRPr>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solidFill>
                <a:prstClr val="white">
                  <a:lumMod val="50000"/>
                </a:prstClr>
              </a:solidFill>
            </a:endParaRPr>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solidFill>
                  <a:prstClr val="white">
                    <a:lumMod val="50000"/>
                  </a:prstClr>
                </a:solidFill>
              </a:rPr>
              <a:t>‹#›</a:t>
            </a:fld>
            <a:endParaRPr lang="zh-CN" altLang="en-US">
              <a:solidFill>
                <a:prstClr val="white">
                  <a:lumMod val="50000"/>
                </a:prstClr>
              </a:solidFill>
            </a:endParaRPr>
          </a:p>
        </p:txBody>
      </p:sp>
      <p:sp>
        <p:nvSpPr>
          <p:cNvPr id="2" name="KSO_TEMPLATE" hidden="1"/>
          <p:cNvSpPr/>
          <p:nvPr>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Lst>
  <p:transition>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t="-17000" b="-17000"/>
          </a:stretch>
        </a:blipFill>
        <a:effectLst/>
      </p:bgPr>
    </p:bg>
    <p:spTree>
      <p:nvGrpSpPr>
        <p:cNvPr id="1" name=""/>
        <p:cNvGrpSpPr/>
        <p:nvPr/>
      </p:nvGrpSpPr>
      <p:grpSpPr>
        <a:xfrm>
          <a:off x="0" y="0"/>
          <a:ext cx="0" cy="0"/>
          <a:chOff x="0" y="0"/>
          <a:chExt cx="0" cy="0"/>
        </a:xfrm>
      </p:grpSpPr>
      <p:sp>
        <p:nvSpPr>
          <p:cNvPr id="7"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8"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solidFill>
                  <a:prstClr val="white">
                    <a:lumMod val="50000"/>
                  </a:prstClr>
                </a:solidFill>
              </a:rPr>
              <a:t>2021/9/5</a:t>
            </a:fld>
            <a:endParaRPr lang="zh-CN" altLang="en-US" dirty="0">
              <a:solidFill>
                <a:prstClr val="white">
                  <a:lumMod val="50000"/>
                </a:prstClr>
              </a:solidFill>
            </a:endParaRPr>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solidFill>
                <a:prstClr val="white">
                  <a:lumMod val="50000"/>
                </a:prstClr>
              </a:solidFill>
            </a:endParaRPr>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solidFill>
                  <a:prstClr val="white">
                    <a:lumMod val="50000"/>
                  </a:prstClr>
                </a:solidFill>
              </a:rPr>
              <a:t>‹#›</a:t>
            </a:fld>
            <a:endParaRPr lang="zh-CN" altLang="en-US">
              <a:solidFill>
                <a:prstClr val="white">
                  <a:lumMod val="50000"/>
                </a:prstClr>
              </a:solidFill>
            </a:endParaRPr>
          </a:p>
        </p:txBody>
      </p:sp>
      <p:sp>
        <p:nvSpPr>
          <p:cNvPr id="2" name="KSO_TEMPLATE" hidden="1"/>
          <p:cNvSpPr/>
          <p:nvPr>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Lst>
  <p:transition>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59556" name="Rectangle 1188"/>
          <p:cNvSpPr>
            <a:spLocks noChangeArrowheads="1"/>
          </p:cNvSpPr>
          <p:nvPr userDrawn="1"/>
        </p:nvSpPr>
        <p:spPr bwMode="auto">
          <a:xfrm>
            <a:off x="5486401" y="50801"/>
            <a:ext cx="6720417"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4572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9144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371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18288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pPr>
            <a:r>
              <a:rPr kumimoji="1" lang="zh-CN" altLang="en-US" sz="2800">
                <a:solidFill>
                  <a:srgbClr val="D6D7BB"/>
                </a:solidFill>
                <a:latin typeface="Times New Roman" panose="02020603050405020304" pitchFamily="18" charset="0"/>
              </a:rPr>
              <a:t>第</a:t>
            </a:r>
            <a:r>
              <a:rPr kumimoji="1" lang="en-US" altLang="zh-CN" sz="2800">
                <a:solidFill>
                  <a:srgbClr val="D6D7BB"/>
                </a:solidFill>
                <a:latin typeface="Times New Roman" panose="02020603050405020304" pitchFamily="18" charset="0"/>
              </a:rPr>
              <a:t>25</a:t>
            </a:r>
            <a:r>
              <a:rPr kumimoji="1" lang="zh-CN" altLang="en-US" sz="2800">
                <a:solidFill>
                  <a:srgbClr val="D6D7BB"/>
                </a:solidFill>
                <a:latin typeface="Times New Roman" panose="02020603050405020304" pitchFamily="18" charset="0"/>
              </a:rPr>
              <a:t>课 世界多极化趋势</a:t>
            </a:r>
          </a:p>
        </p:txBody>
      </p:sp>
      <p:sp>
        <p:nvSpPr>
          <p:cNvPr id="59557" name="Rectangle 1189"/>
          <p:cNvSpPr>
            <a:spLocks noChangeArrowheads="1"/>
          </p:cNvSpPr>
          <p:nvPr userDrawn="1"/>
        </p:nvSpPr>
        <p:spPr bwMode="auto">
          <a:xfrm>
            <a:off x="0" y="706439"/>
            <a:ext cx="12192000" cy="274637"/>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CN" altLang="en-US" sz="1800">
              <a:solidFill>
                <a:srgbClr val="000000"/>
              </a:solidFill>
            </a:endParaRPr>
          </a:p>
        </p:txBody>
      </p:sp>
      <p:sp>
        <p:nvSpPr>
          <p:cNvPr id="59558" name="Rectangle 1190"/>
          <p:cNvSpPr>
            <a:spLocks noChangeArrowheads="1"/>
          </p:cNvSpPr>
          <p:nvPr userDrawn="1"/>
        </p:nvSpPr>
        <p:spPr bwMode="auto">
          <a:xfrm>
            <a:off x="0" y="984250"/>
            <a:ext cx="12192000" cy="5873750"/>
          </a:xfrm>
          <a:prstGeom prst="rect">
            <a:avLst/>
          </a:prstGeom>
          <a:solidFill>
            <a:srgbClr val="E2DF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ctr" rtl="0" fontAlgn="base">
        <a:spcBef>
          <a:spcPct val="0"/>
        </a:spcBef>
        <a:spcAft>
          <a:spcPct val="0"/>
        </a:spcAft>
        <a:defRPr kumimoji="1" sz="4400" kern="12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2pPr>
      <a:lvl3pPr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3pPr>
      <a:lvl4pPr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4pPr>
      <a:lvl5pPr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9pPr>
    </p:titleStyle>
    <p:bodyStyle>
      <a:lvl1pPr marL="342900" indent="-342900" algn="l" rtl="0" fontAlgn="base">
        <a:spcBef>
          <a:spcPct val="20000"/>
        </a:spcBef>
        <a:spcAft>
          <a:spcPct val="0"/>
        </a:spcAft>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471CC7-791E-4C2A-B1BB-61EC80B8A92B}" type="datetimeFigureOut">
              <a:rPr lang="zh-CN" altLang="en-US" smtClean="0"/>
              <a:t>2021/9/5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1673B3-1B50-442F-89A6-54834D26A04F}"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5.png"/><Relationship Id="rId2" Type="http://schemas.openxmlformats.org/officeDocument/2006/relationships/tags" Target="../tags/tag78.xml"/><Relationship Id="rId1" Type="http://schemas.openxmlformats.org/officeDocument/2006/relationships/tags" Target="../tags/tag77.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8" Type="http://schemas.openxmlformats.org/officeDocument/2006/relationships/tags" Target="../tags/tag86.xml"/><Relationship Id="rId13" Type="http://schemas.openxmlformats.org/officeDocument/2006/relationships/slideLayout" Target="../slideLayouts/slideLayout2.xml"/><Relationship Id="rId3" Type="http://schemas.openxmlformats.org/officeDocument/2006/relationships/tags" Target="../tags/tag81.xml"/><Relationship Id="rId7" Type="http://schemas.openxmlformats.org/officeDocument/2006/relationships/tags" Target="../tags/tag85.xml"/><Relationship Id="rId12" Type="http://schemas.openxmlformats.org/officeDocument/2006/relationships/tags" Target="../tags/tag90.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tags" Target="../tags/tag84.xml"/><Relationship Id="rId11" Type="http://schemas.openxmlformats.org/officeDocument/2006/relationships/tags" Target="../tags/tag89.xml"/><Relationship Id="rId5" Type="http://schemas.openxmlformats.org/officeDocument/2006/relationships/tags" Target="../tags/tag83.xml"/><Relationship Id="rId10" Type="http://schemas.openxmlformats.org/officeDocument/2006/relationships/tags" Target="../tags/tag88.xml"/><Relationship Id="rId4" Type="http://schemas.openxmlformats.org/officeDocument/2006/relationships/tags" Target="../tags/tag82.xml"/><Relationship Id="rId9" Type="http://schemas.openxmlformats.org/officeDocument/2006/relationships/tags" Target="../tags/tag8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8.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2.xml"/><Relationship Id="rId1" Type="http://schemas.openxmlformats.org/officeDocument/2006/relationships/tags" Target="../tags/tag91.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78.xml"/><Relationship Id="rId1" Type="http://schemas.openxmlformats.org/officeDocument/2006/relationships/tags" Target="../tags/tag9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tags" Target="../tags/tag96.xml"/><Relationship Id="rId7" Type="http://schemas.openxmlformats.org/officeDocument/2006/relationships/image" Target="../media/image17.png"/><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image" Target="../media/image16.png"/><Relationship Id="rId5" Type="http://schemas.openxmlformats.org/officeDocument/2006/relationships/slideLayout" Target="../slideLayouts/slideLayout76.xml"/><Relationship Id="rId4" Type="http://schemas.openxmlformats.org/officeDocument/2006/relationships/tags" Target="../tags/tag97.xml"/></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7.xml"/><Relationship Id="rId3" Type="http://schemas.openxmlformats.org/officeDocument/2006/relationships/tags" Target="../tags/tag100.xml"/><Relationship Id="rId7" Type="http://schemas.openxmlformats.org/officeDocument/2006/relationships/slideLayout" Target="../slideLayouts/slideLayout76.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tags" Target="../tags/tag103.xml"/><Relationship Id="rId5" Type="http://schemas.openxmlformats.org/officeDocument/2006/relationships/tags" Target="../tags/tag102.xml"/><Relationship Id="rId4" Type="http://schemas.openxmlformats.org/officeDocument/2006/relationships/tags" Target="../tags/tag101.xml"/><Relationship Id="rId9"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6.xml"/><Relationship Id="rId1" Type="http://schemas.openxmlformats.org/officeDocument/2006/relationships/tags" Target="../tags/tag104.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6.xml"/><Relationship Id="rId1" Type="http://schemas.openxmlformats.org/officeDocument/2006/relationships/tags" Target="../tags/tag10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slideLayout" Target="../slideLayouts/slideLayout4.xml"/><Relationship Id="rId5" Type="http://schemas.openxmlformats.org/officeDocument/2006/relationships/tags" Target="../tags/tag110.xml"/><Relationship Id="rId4" Type="http://schemas.openxmlformats.org/officeDocument/2006/relationships/tags" Target="../tags/tag10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13.xml"/><Relationship Id="rId7" Type="http://schemas.openxmlformats.org/officeDocument/2006/relationships/tags" Target="../tags/tag117.xm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tags" Target="../tags/tag116.xml"/><Relationship Id="rId11" Type="http://schemas.openxmlformats.org/officeDocument/2006/relationships/image" Target="../media/image20.png"/><Relationship Id="rId5" Type="http://schemas.openxmlformats.org/officeDocument/2006/relationships/tags" Target="../tags/tag115.xml"/><Relationship Id="rId10" Type="http://schemas.openxmlformats.org/officeDocument/2006/relationships/image" Target="../media/image19.png"/><Relationship Id="rId4" Type="http://schemas.openxmlformats.org/officeDocument/2006/relationships/tags" Target="../tags/tag114.xml"/><Relationship Id="rId9" Type="http://schemas.openxmlformats.org/officeDocument/2006/relationships/notesSlide" Target="../notesSlides/notesSlide8.xml"/></Relationships>
</file>

<file path=ppt/slides/_rels/slide28.xml.rels><?xml version="1.0" encoding="UTF-8" standalone="yes"?>
<Relationships xmlns="http://schemas.openxmlformats.org/package/2006/relationships"><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image" Target="../media/image21.png"/><Relationship Id="rId5" Type="http://schemas.openxmlformats.org/officeDocument/2006/relationships/slideLayout" Target="../slideLayouts/slideLayout4.xml"/><Relationship Id="rId4" Type="http://schemas.openxmlformats.org/officeDocument/2006/relationships/tags" Target="../tags/tag121.xml"/></Relationships>
</file>

<file path=ppt/slides/_rels/slide29.xml.rels><?xml version="1.0" encoding="UTF-8" standalone="yes"?>
<Relationships xmlns="http://schemas.openxmlformats.org/package/2006/relationships"><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tags" Target="../tags/tag122.xml"/><Relationship Id="rId4"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tags" Target="../tags/tag132.xml"/><Relationship Id="rId13" Type="http://schemas.openxmlformats.org/officeDocument/2006/relationships/tags" Target="../tags/tag137.xml"/><Relationship Id="rId18" Type="http://schemas.openxmlformats.org/officeDocument/2006/relationships/tags" Target="../tags/tag142.xml"/><Relationship Id="rId3" Type="http://schemas.openxmlformats.org/officeDocument/2006/relationships/tags" Target="../tags/tag127.xml"/><Relationship Id="rId21" Type="http://schemas.openxmlformats.org/officeDocument/2006/relationships/tags" Target="../tags/tag145.xml"/><Relationship Id="rId7" Type="http://schemas.openxmlformats.org/officeDocument/2006/relationships/tags" Target="../tags/tag131.xml"/><Relationship Id="rId12" Type="http://schemas.openxmlformats.org/officeDocument/2006/relationships/tags" Target="../tags/tag136.xml"/><Relationship Id="rId17" Type="http://schemas.openxmlformats.org/officeDocument/2006/relationships/tags" Target="../tags/tag141.xml"/><Relationship Id="rId25" Type="http://schemas.openxmlformats.org/officeDocument/2006/relationships/slideLayout" Target="../slideLayouts/slideLayout76.xml"/><Relationship Id="rId2" Type="http://schemas.openxmlformats.org/officeDocument/2006/relationships/tags" Target="../tags/tag126.xml"/><Relationship Id="rId16" Type="http://schemas.openxmlformats.org/officeDocument/2006/relationships/tags" Target="../tags/tag140.xml"/><Relationship Id="rId20" Type="http://schemas.openxmlformats.org/officeDocument/2006/relationships/tags" Target="../tags/tag144.xml"/><Relationship Id="rId1" Type="http://schemas.openxmlformats.org/officeDocument/2006/relationships/tags" Target="../tags/tag125.xml"/><Relationship Id="rId6" Type="http://schemas.openxmlformats.org/officeDocument/2006/relationships/tags" Target="../tags/tag130.xml"/><Relationship Id="rId11" Type="http://schemas.openxmlformats.org/officeDocument/2006/relationships/tags" Target="../tags/tag135.xml"/><Relationship Id="rId24" Type="http://schemas.openxmlformats.org/officeDocument/2006/relationships/tags" Target="../tags/tag148.xml"/><Relationship Id="rId5" Type="http://schemas.openxmlformats.org/officeDocument/2006/relationships/tags" Target="../tags/tag129.xml"/><Relationship Id="rId15" Type="http://schemas.openxmlformats.org/officeDocument/2006/relationships/tags" Target="../tags/tag139.xml"/><Relationship Id="rId23" Type="http://schemas.openxmlformats.org/officeDocument/2006/relationships/tags" Target="../tags/tag147.xml"/><Relationship Id="rId10" Type="http://schemas.openxmlformats.org/officeDocument/2006/relationships/tags" Target="../tags/tag134.xml"/><Relationship Id="rId19" Type="http://schemas.openxmlformats.org/officeDocument/2006/relationships/tags" Target="../tags/tag143.xml"/><Relationship Id="rId4" Type="http://schemas.openxmlformats.org/officeDocument/2006/relationships/tags" Target="../tags/tag128.xml"/><Relationship Id="rId9" Type="http://schemas.openxmlformats.org/officeDocument/2006/relationships/tags" Target="../tags/tag133.xml"/><Relationship Id="rId14" Type="http://schemas.openxmlformats.org/officeDocument/2006/relationships/tags" Target="../tags/tag138.xml"/><Relationship Id="rId22" Type="http://schemas.openxmlformats.org/officeDocument/2006/relationships/tags" Target="../tags/tag14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tags" Target="../tags/tag151.xml"/><Relationship Id="rId7" Type="http://schemas.openxmlformats.org/officeDocument/2006/relationships/slideLayout" Target="../slideLayouts/slideLayout19.xml"/><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tags" Target="../tags/tag154.xml"/><Relationship Id="rId5" Type="http://schemas.openxmlformats.org/officeDocument/2006/relationships/tags" Target="../tags/tag153.xml"/><Relationship Id="rId4" Type="http://schemas.openxmlformats.org/officeDocument/2006/relationships/tags" Target="../tags/tag15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5633671" y="2579742"/>
            <a:ext cx="6558329" cy="1569660"/>
          </a:xfrm>
          <a:prstGeom prst="rect">
            <a:avLst/>
          </a:prstGeom>
          <a:noFill/>
        </p:spPr>
        <p:txBody>
          <a:bodyPr wrap="square" rtlCol="0">
            <a:spAutoFit/>
            <a:scene3d>
              <a:camera prst="orthographicFront"/>
              <a:lightRig rig="threePt" dir="t"/>
            </a:scene3d>
          </a:bodyPr>
          <a:lstStyle/>
          <a:p>
            <a:r>
              <a:rPr lang="zh-CN" altLang="en-US" sz="4800" b="1" dirty="0">
                <a:solidFill>
                  <a:srgbClr val="002060"/>
                </a:solidFill>
                <a:latin typeface="方正姚体" pitchFamily="2" charset="-122"/>
                <a:ea typeface="方正姚体" pitchFamily="2" charset="-122"/>
              </a:rPr>
              <a:t>       近代西方民族国家</a:t>
            </a:r>
            <a:endParaRPr lang="en-US" altLang="zh-CN" sz="4800" b="1" dirty="0">
              <a:solidFill>
                <a:srgbClr val="002060"/>
              </a:solidFill>
              <a:latin typeface="方正姚体" pitchFamily="2" charset="-122"/>
              <a:ea typeface="方正姚体" pitchFamily="2" charset="-122"/>
            </a:endParaRPr>
          </a:p>
          <a:p>
            <a:r>
              <a:rPr lang="zh-CN" altLang="en-US" sz="4800" b="1" dirty="0">
                <a:solidFill>
                  <a:srgbClr val="002060"/>
                </a:solidFill>
                <a:latin typeface="方正姚体" pitchFamily="2" charset="-122"/>
                <a:ea typeface="方正姚体" pitchFamily="2" charset="-122"/>
              </a:rPr>
              <a:t>与国际法的发展</a:t>
            </a:r>
            <a:endParaRPr lang="zh-CN" altLang="zh-CN" sz="4800" dirty="0">
              <a:solidFill>
                <a:srgbClr val="002060"/>
              </a:solidFill>
              <a:latin typeface="方正姚体" pitchFamily="2" charset="-122"/>
              <a:ea typeface="方正姚体" pitchFamily="2" charset="-122"/>
            </a:endParaRPr>
          </a:p>
        </p:txBody>
      </p:sp>
      <p:sp>
        <p:nvSpPr>
          <p:cNvPr id="3" name="矩形 2"/>
          <p:cNvSpPr/>
          <p:nvPr/>
        </p:nvSpPr>
        <p:spPr>
          <a:xfrm>
            <a:off x="814552" y="5294814"/>
            <a:ext cx="10444130" cy="1200329"/>
          </a:xfrm>
          <a:prstGeom prst="rect">
            <a:avLst/>
          </a:prstGeom>
        </p:spPr>
        <p:txBody>
          <a:bodyPr wrap="square">
            <a:spAutoFit/>
          </a:bodyPr>
          <a:lstStyle/>
          <a:p>
            <a:pPr algn="just">
              <a:lnSpc>
                <a:spcPct val="150000"/>
              </a:lnSpc>
              <a:spcAft>
                <a:spcPts val="0"/>
              </a:spcAft>
            </a:pPr>
            <a:r>
              <a:rPr lang="zh-CN" altLang="zh-CN" sz="2400" b="1" kern="100" dirty="0">
                <a:solidFill>
                  <a:srgbClr val="002060"/>
                </a:solidFill>
                <a:latin typeface="Calibri" panose="020F0502020204030204" pitchFamily="34" charset="0"/>
                <a:ea typeface="宋体" panose="02010600030101010101" pitchFamily="2" charset="-122"/>
                <a:cs typeface="Times New Roman" panose="02020603050405020304" pitchFamily="18" charset="0"/>
              </a:rPr>
              <a:t>【课标要求】</a:t>
            </a:r>
            <a:r>
              <a:rPr lang="zh-CN" altLang="en-US" sz="2400" b="1" kern="100" dirty="0">
                <a:solidFill>
                  <a:srgbClr val="002060"/>
                </a:solidFill>
                <a:latin typeface="Calibri" panose="020F0502020204030204" pitchFamily="34" charset="0"/>
                <a:ea typeface="宋体" panose="02010600030101010101" pitchFamily="2" charset="-122"/>
                <a:cs typeface="Times New Roman" panose="02020603050405020304" pitchFamily="18" charset="0"/>
              </a:rPr>
              <a:t>通过本课学习，了解近代西方民族国家的形成情况，以及国际法的发展。</a:t>
            </a:r>
            <a:endParaRPr lang="zh-CN" altLang="zh-CN" sz="2400" b="1" kern="100" dirty="0">
              <a:solidFill>
                <a:srgbClr val="002060"/>
              </a:solidFill>
              <a:latin typeface="Calibri" panose="020F0502020204030204" pitchFamily="34" charset="0"/>
              <a:ea typeface="宋体" panose="02010600030101010101" pitchFamily="2" charset="-122"/>
              <a:cs typeface="Times New Roman" panose="02020603050405020304" pitchFamily="18" charset="0"/>
            </a:endParaRPr>
          </a:p>
        </p:txBody>
      </p:sp>
      <p:grpSp>
        <p:nvGrpSpPr>
          <p:cNvPr id="6" name="组合 5"/>
          <p:cNvGrpSpPr/>
          <p:nvPr/>
        </p:nvGrpSpPr>
        <p:grpSpPr>
          <a:xfrm>
            <a:off x="4730811" y="584117"/>
            <a:ext cx="1225671" cy="3565285"/>
            <a:chOff x="10929379" y="889904"/>
            <a:chExt cx="919480" cy="1992628"/>
          </a:xfrm>
        </p:grpSpPr>
        <p:pic>
          <p:nvPicPr>
            <p:cNvPr id="7" name="PA_图片 27"/>
            <p:cNvPicPr>
              <a:picLocks noChangeAspect="1"/>
            </p:cNvPicPr>
            <p:nvPr>
              <p:custDataLst>
                <p:tags r:id="rId2"/>
              </p:custDataLst>
            </p:nvPr>
          </p:nvPicPr>
          <p:blipFill>
            <a:blip r:embed="rId5">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0929379" y="889904"/>
              <a:ext cx="919480" cy="1892935"/>
            </a:xfrm>
            <a:prstGeom prst="rect">
              <a:avLst/>
            </a:prstGeom>
          </p:spPr>
        </p:pic>
        <p:sp>
          <p:nvSpPr>
            <p:cNvPr id="8" name="矩形 7"/>
            <p:cNvSpPr/>
            <p:nvPr/>
          </p:nvSpPr>
          <p:spPr>
            <a:xfrm>
              <a:off x="11073667" y="1272283"/>
              <a:ext cx="630905" cy="1610249"/>
            </a:xfrm>
            <a:prstGeom prst="rect">
              <a:avLst/>
            </a:prstGeom>
          </p:spPr>
          <p:txBody>
            <a:bodyPr vert="eaVert" wrap="square" anchor="ctr">
              <a:spAutoFit/>
            </a:bodyPr>
            <a:lstStyle/>
            <a:p>
              <a:r>
                <a:rPr lang="zh-CN" altLang="en-US" sz="4265" b="1" dirty="0">
                  <a:solidFill>
                    <a:schemeClr val="bg1"/>
                  </a:solidFill>
                  <a:latin typeface="方正姚体" pitchFamily="2" charset="-122"/>
                  <a:ea typeface="方正姚体" pitchFamily="2" charset="-122"/>
                </a:rPr>
                <a:t>第十二课</a:t>
              </a:r>
            </a:p>
          </p:txBody>
        </p:sp>
      </p:grpSp>
      <p:pic>
        <p:nvPicPr>
          <p:cNvPr id="9" name="内容占位符 5"/>
          <p:cNvPicPr>
            <a:picLocks noChangeAspect="1"/>
          </p:cNvPicPr>
          <p:nvPr/>
        </p:nvPicPr>
        <p:blipFill>
          <a:blip r:embed="rId7"/>
          <a:stretch>
            <a:fillRect/>
          </a:stretch>
        </p:blipFill>
        <p:spPr>
          <a:xfrm>
            <a:off x="970208" y="584117"/>
            <a:ext cx="3035122" cy="3968750"/>
          </a:xfrm>
          <a:prstGeom prst="rect">
            <a:avLst/>
          </a:prstGeom>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直接连接符 13"/>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15" name="文本框 3"/>
          <p:cNvSpPr txBox="1"/>
          <p:nvPr/>
        </p:nvSpPr>
        <p:spPr>
          <a:xfrm>
            <a:off x="238125" y="77139"/>
            <a:ext cx="6207148" cy="646331"/>
          </a:xfrm>
          <a:prstGeom prst="rect">
            <a:avLst/>
          </a:prstGeom>
          <a:noFill/>
        </p:spPr>
        <p:txBody>
          <a:bodyPr wrap="none" rtlCol="0">
            <a:spAutoFit/>
          </a:bodyPr>
          <a:lstStyle/>
          <a:p>
            <a:r>
              <a:rPr lang="zh-CN" altLang="en-US" sz="3600" b="1" dirty="0">
                <a:solidFill>
                  <a:srgbClr val="FF0000"/>
                </a:solidFill>
                <a:latin typeface="方正姚体" pitchFamily="2" charset="-122"/>
                <a:ea typeface="方正姚体" pitchFamily="2" charset="-122"/>
              </a:rPr>
              <a:t>一、近代西方民族国家的产生</a:t>
            </a:r>
          </a:p>
        </p:txBody>
      </p:sp>
      <p:sp>
        <p:nvSpPr>
          <p:cNvPr id="12" name="文本框 4"/>
          <p:cNvSpPr txBox="1"/>
          <p:nvPr/>
        </p:nvSpPr>
        <p:spPr>
          <a:xfrm>
            <a:off x="83124" y="940941"/>
            <a:ext cx="10966949" cy="584775"/>
          </a:xfrm>
          <a:prstGeom prst="rect">
            <a:avLst/>
          </a:prstGeom>
          <a:noFill/>
        </p:spPr>
        <p:txBody>
          <a:bodyPr wrap="square" rtlCol="0">
            <a:spAutoFit/>
          </a:bodyPr>
          <a:lstStyle/>
          <a:p>
            <a:r>
              <a:rPr lang="en-US" altLang="zh-CN" sz="3200" b="1" dirty="0">
                <a:solidFill>
                  <a:srgbClr val="FF0000"/>
                </a:solidFill>
                <a:latin typeface="方正姚体" pitchFamily="2" charset="-122"/>
                <a:ea typeface="方正姚体" pitchFamily="2" charset="-122"/>
              </a:rPr>
              <a:t>2</a:t>
            </a:r>
            <a:r>
              <a:rPr lang="zh-CN" altLang="en-US" sz="3200" b="1" dirty="0">
                <a:solidFill>
                  <a:srgbClr val="FF0000"/>
                </a:solidFill>
                <a:latin typeface="方正姚体" pitchFamily="2" charset="-122"/>
                <a:ea typeface="方正姚体" pitchFamily="2" charset="-122"/>
              </a:rPr>
              <a:t>、专制王权国家向民族国家的转变的标志：</a:t>
            </a:r>
          </a:p>
        </p:txBody>
      </p:sp>
      <p:sp>
        <p:nvSpPr>
          <p:cNvPr id="13" name="矩形 12"/>
          <p:cNvSpPr/>
          <p:nvPr/>
        </p:nvSpPr>
        <p:spPr>
          <a:xfrm>
            <a:off x="238125" y="1567859"/>
            <a:ext cx="10695126" cy="1667764"/>
          </a:xfrm>
          <a:prstGeom prst="rect">
            <a:avLst/>
          </a:prstGeom>
        </p:spPr>
        <p:txBody>
          <a:bodyPr wrap="square">
            <a:spAutoFit/>
          </a:bodyPr>
          <a:lstStyle/>
          <a:p>
            <a:pPr indent="266700">
              <a:lnSpc>
                <a:spcPct val="150000"/>
              </a:lnSpc>
            </a:pPr>
            <a:r>
              <a:rPr lang="zh-CN" altLang="en-US" sz="2400" b="1" kern="0" dirty="0">
                <a:solidFill>
                  <a:srgbClr val="002060"/>
                </a:solidFill>
                <a:latin typeface="宋体" panose="02010600030101010101" pitchFamily="2" charset="-122"/>
                <a:ea typeface="宋体" panose="02010600030101010101" pitchFamily="2" charset="-122"/>
                <a:cs typeface="Songti SC"/>
              </a:rPr>
              <a:t>（</a:t>
            </a:r>
            <a:r>
              <a:rPr lang="en-US" altLang="zh-CN" sz="2400" b="1" kern="0" dirty="0">
                <a:solidFill>
                  <a:srgbClr val="002060"/>
                </a:solidFill>
                <a:latin typeface="宋体" panose="02010600030101010101" pitchFamily="2" charset="-122"/>
                <a:ea typeface="宋体" panose="02010600030101010101" pitchFamily="2" charset="-122"/>
                <a:cs typeface="Songti SC"/>
              </a:rPr>
              <a:t>1</a:t>
            </a:r>
            <a:r>
              <a:rPr lang="zh-CN" altLang="en-US" sz="2400" b="1" kern="0" dirty="0">
                <a:solidFill>
                  <a:srgbClr val="002060"/>
                </a:solidFill>
                <a:latin typeface="宋体" panose="02010600030101010101" pitchFamily="2" charset="-122"/>
                <a:ea typeface="宋体" panose="02010600030101010101" pitchFamily="2" charset="-122"/>
                <a:cs typeface="Songti SC"/>
              </a:rPr>
              <a:t>）</a:t>
            </a:r>
            <a:r>
              <a:rPr lang="zh-CN" altLang="zh-CN" sz="2400" b="1" kern="0" dirty="0">
                <a:solidFill>
                  <a:srgbClr val="002060"/>
                </a:solidFill>
                <a:latin typeface="宋体" panose="02010600030101010101" pitchFamily="2" charset="-122"/>
                <a:ea typeface="宋体" panose="02010600030101010101" pitchFamily="2" charset="-122"/>
                <a:cs typeface="Songti SC"/>
              </a:rPr>
              <a:t>个人对国家的忠诚越来越超过对国王和宗教的忠诚</a:t>
            </a:r>
            <a:r>
              <a:rPr lang="zh-CN" altLang="en-US" sz="2400" b="1" kern="0" dirty="0">
                <a:solidFill>
                  <a:srgbClr val="002060"/>
                </a:solidFill>
                <a:latin typeface="宋体" panose="02010600030101010101" pitchFamily="2" charset="-122"/>
                <a:ea typeface="宋体" panose="02010600030101010101" pitchFamily="2" charset="-122"/>
                <a:cs typeface="Songti SC"/>
              </a:rPr>
              <a:t>；</a:t>
            </a:r>
            <a:endParaRPr lang="en-US" altLang="zh-CN" sz="2400" b="1" kern="0" dirty="0">
              <a:solidFill>
                <a:srgbClr val="002060"/>
              </a:solidFill>
              <a:latin typeface="宋体" panose="02010600030101010101" pitchFamily="2" charset="-122"/>
              <a:ea typeface="宋体" panose="02010600030101010101" pitchFamily="2" charset="-122"/>
              <a:cs typeface="Songti SC"/>
            </a:endParaRPr>
          </a:p>
          <a:p>
            <a:pPr indent="266700">
              <a:lnSpc>
                <a:spcPct val="150000"/>
              </a:lnSpc>
            </a:pPr>
            <a:r>
              <a:rPr lang="zh-CN" altLang="en-US" sz="2400" b="1" kern="0" dirty="0">
                <a:solidFill>
                  <a:srgbClr val="002060"/>
                </a:solidFill>
                <a:latin typeface="宋体" panose="02010600030101010101" pitchFamily="2" charset="-122"/>
                <a:ea typeface="宋体" panose="02010600030101010101" pitchFamily="2" charset="-122"/>
                <a:cs typeface="Songti SC"/>
              </a:rPr>
              <a:t>（</a:t>
            </a:r>
            <a:r>
              <a:rPr lang="en-US" altLang="zh-CN" sz="2400" b="1" kern="0" dirty="0">
                <a:solidFill>
                  <a:srgbClr val="002060"/>
                </a:solidFill>
                <a:latin typeface="宋体" panose="02010600030101010101" pitchFamily="2" charset="-122"/>
                <a:ea typeface="宋体" panose="02010600030101010101" pitchFamily="2" charset="-122"/>
                <a:cs typeface="Songti SC"/>
              </a:rPr>
              <a:t>2</a:t>
            </a:r>
            <a:r>
              <a:rPr lang="zh-CN" altLang="en-US" sz="2400" b="1" kern="0" dirty="0">
                <a:solidFill>
                  <a:srgbClr val="002060"/>
                </a:solidFill>
                <a:latin typeface="宋体" panose="02010600030101010101" pitchFamily="2" charset="-122"/>
                <a:ea typeface="宋体" panose="02010600030101010101" pitchFamily="2" charset="-122"/>
                <a:cs typeface="Songti SC"/>
              </a:rPr>
              <a:t>）</a:t>
            </a:r>
            <a:r>
              <a:rPr lang="zh-CN" altLang="zh-CN" sz="2400" b="1" kern="0" dirty="0">
                <a:solidFill>
                  <a:srgbClr val="002060"/>
                </a:solidFill>
                <a:latin typeface="宋体" panose="02010600030101010101" pitchFamily="2" charset="-122"/>
                <a:ea typeface="宋体" panose="02010600030101010101" pitchFamily="2" charset="-122"/>
                <a:cs typeface="Songti SC"/>
              </a:rPr>
              <a:t>各国纷纷鼓励和组织对爱国人士的崇拜</a:t>
            </a:r>
            <a:r>
              <a:rPr lang="zh-CN" altLang="en-US" sz="2400" b="1" kern="0" dirty="0">
                <a:solidFill>
                  <a:srgbClr val="002060"/>
                </a:solidFill>
                <a:latin typeface="宋体" panose="02010600030101010101" pitchFamily="2" charset="-122"/>
                <a:ea typeface="宋体" panose="02010600030101010101" pitchFamily="2" charset="-122"/>
                <a:cs typeface="Songti SC"/>
              </a:rPr>
              <a:t>；</a:t>
            </a:r>
            <a:endParaRPr lang="en-US" altLang="zh-CN" sz="2400" b="1" kern="0" dirty="0">
              <a:solidFill>
                <a:srgbClr val="002060"/>
              </a:solidFill>
              <a:latin typeface="宋体" panose="02010600030101010101" pitchFamily="2" charset="-122"/>
              <a:ea typeface="宋体" panose="02010600030101010101" pitchFamily="2" charset="-122"/>
              <a:cs typeface="Songti SC"/>
            </a:endParaRPr>
          </a:p>
          <a:p>
            <a:pPr indent="266700">
              <a:lnSpc>
                <a:spcPct val="150000"/>
              </a:lnSpc>
            </a:pPr>
            <a:r>
              <a:rPr lang="zh-CN" altLang="en-US" sz="2400" b="1" kern="0" dirty="0">
                <a:solidFill>
                  <a:srgbClr val="002060"/>
                </a:solidFill>
                <a:latin typeface="宋体" panose="02010600030101010101" pitchFamily="2" charset="-122"/>
                <a:ea typeface="宋体" panose="02010600030101010101" pitchFamily="2" charset="-122"/>
                <a:cs typeface="Songti SC"/>
              </a:rPr>
              <a:t>（</a:t>
            </a:r>
            <a:r>
              <a:rPr lang="en-US" altLang="zh-CN" sz="2400" b="1" kern="0" dirty="0">
                <a:solidFill>
                  <a:srgbClr val="002060"/>
                </a:solidFill>
                <a:latin typeface="宋体" panose="02010600030101010101" pitchFamily="2" charset="-122"/>
                <a:ea typeface="宋体" panose="02010600030101010101" pitchFamily="2" charset="-122"/>
                <a:cs typeface="Songti SC"/>
              </a:rPr>
              <a:t>3</a:t>
            </a:r>
            <a:r>
              <a:rPr lang="zh-CN" altLang="en-US" sz="2400" b="1" kern="0" dirty="0">
                <a:solidFill>
                  <a:srgbClr val="002060"/>
                </a:solidFill>
                <a:latin typeface="宋体" panose="02010600030101010101" pitchFamily="2" charset="-122"/>
                <a:ea typeface="宋体" panose="02010600030101010101" pitchFamily="2" charset="-122"/>
                <a:cs typeface="Songti SC"/>
              </a:rPr>
              <a:t>）</a:t>
            </a:r>
            <a:r>
              <a:rPr lang="zh-CN" altLang="zh-CN" sz="2400" b="1" kern="0" dirty="0">
                <a:solidFill>
                  <a:srgbClr val="002060"/>
                </a:solidFill>
                <a:latin typeface="宋体" panose="02010600030101010101" pitchFamily="2" charset="-122"/>
                <a:ea typeface="宋体" panose="02010600030101010101" pitchFamily="2" charset="-122"/>
                <a:cs typeface="Songti SC"/>
              </a:rPr>
              <a:t>出现了国旗、国歌和各种国家节日，国家在人们的意识中越来越重要。</a:t>
            </a:r>
          </a:p>
        </p:txBody>
      </p:sp>
      <p:sp>
        <p:nvSpPr>
          <p:cNvPr id="17" name="文本框 4"/>
          <p:cNvSpPr txBox="1"/>
          <p:nvPr/>
        </p:nvSpPr>
        <p:spPr>
          <a:xfrm>
            <a:off x="102213" y="3591842"/>
            <a:ext cx="8037235" cy="584775"/>
          </a:xfrm>
          <a:prstGeom prst="rect">
            <a:avLst/>
          </a:prstGeom>
          <a:noFill/>
        </p:spPr>
        <p:txBody>
          <a:bodyPr wrap="square" rtlCol="0">
            <a:spAutoFit/>
          </a:bodyPr>
          <a:lstStyle/>
          <a:p>
            <a:r>
              <a:rPr lang="en-US" altLang="zh-CN" sz="3200" b="1" dirty="0">
                <a:solidFill>
                  <a:srgbClr val="FF0000"/>
                </a:solidFill>
                <a:latin typeface="方正姚体" pitchFamily="2" charset="-122"/>
                <a:ea typeface="方正姚体" pitchFamily="2" charset="-122"/>
              </a:rPr>
              <a:t>3</a:t>
            </a:r>
            <a:r>
              <a:rPr lang="zh-CN" altLang="en-US" sz="3200" b="1" dirty="0">
                <a:solidFill>
                  <a:srgbClr val="FF0000"/>
                </a:solidFill>
                <a:latin typeface="方正姚体" pitchFamily="2" charset="-122"/>
                <a:ea typeface="方正姚体" pitchFamily="2" charset="-122"/>
              </a:rPr>
              <a:t>、民族国家的特征：</a:t>
            </a:r>
          </a:p>
        </p:txBody>
      </p:sp>
      <p:sp>
        <p:nvSpPr>
          <p:cNvPr id="18" name="文本框 2"/>
          <p:cNvSpPr txBox="1"/>
          <p:nvPr/>
        </p:nvSpPr>
        <p:spPr>
          <a:xfrm>
            <a:off x="405363" y="4485899"/>
            <a:ext cx="10779125" cy="1731243"/>
          </a:xfrm>
          <a:prstGeom prst="rect">
            <a:avLst/>
          </a:prstGeom>
          <a:noFill/>
        </p:spPr>
        <p:txBody>
          <a:bodyPr wrap="square" rtlCol="0">
            <a:spAutoFit/>
          </a:bodyPr>
          <a:lstStyle/>
          <a:p>
            <a:r>
              <a:rPr lang="zh-CN" altLang="en-US" sz="2400" b="1" dirty="0">
                <a:solidFill>
                  <a:srgbClr val="002060"/>
                </a:solidFill>
                <a:latin typeface="宋体" panose="02010600030101010101" pitchFamily="2" charset="-122"/>
                <a:ea typeface="宋体" panose="02010600030101010101" pitchFamily="2" charset="-122"/>
                <a:cs typeface="宋体" panose="02010600030101010101" pitchFamily="2" charset="-122"/>
              </a:rPr>
              <a:t>（1）民族国家有的由单一民族组成，更多的则是包括了多个民族；</a:t>
            </a:r>
          </a:p>
          <a:p>
            <a:endParaRPr lang="en-US" altLang="zh-CN" sz="1050" b="1" dirty="0">
              <a:solidFill>
                <a:srgbClr val="002060"/>
              </a:solidFill>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400" b="1" dirty="0">
                <a:solidFill>
                  <a:srgbClr val="002060"/>
                </a:solidFill>
                <a:latin typeface="宋体" panose="02010600030101010101" pitchFamily="2" charset="-122"/>
                <a:ea typeface="宋体" panose="02010600030101010101" pitchFamily="2" charset="-122"/>
                <a:cs typeface="宋体" panose="02010600030101010101" pitchFamily="2" charset="-122"/>
              </a:rPr>
              <a:t>（2）民族国家主权独立；</a:t>
            </a:r>
            <a:endParaRPr lang="en-US" altLang="zh-CN" sz="2400" b="1" dirty="0">
              <a:solidFill>
                <a:srgbClr val="002060"/>
              </a:solidFill>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400" b="1" dirty="0">
                <a:solidFill>
                  <a:srgbClr val="002060"/>
                </a:solidFill>
                <a:latin typeface="宋体" panose="02010600030101010101" pitchFamily="2" charset="-122"/>
                <a:ea typeface="宋体" panose="02010600030101010101" pitchFamily="2" charset="-122"/>
                <a:cs typeface="宋体" panose="02010600030101010101" pitchFamily="2" charset="-122"/>
              </a:rPr>
              <a:t>（</a:t>
            </a:r>
            <a:r>
              <a:rPr lang="en-US" altLang="zh-CN" sz="2400" b="1" dirty="0">
                <a:solidFill>
                  <a:srgbClr val="002060"/>
                </a:solidFill>
                <a:latin typeface="宋体" panose="02010600030101010101" pitchFamily="2" charset="-122"/>
                <a:ea typeface="宋体" panose="02010600030101010101" pitchFamily="2" charset="-122"/>
                <a:cs typeface="宋体" panose="02010600030101010101" pitchFamily="2" charset="-122"/>
              </a:rPr>
              <a:t>3</a:t>
            </a:r>
            <a:r>
              <a:rPr lang="zh-CN" altLang="en-US" sz="2400" b="1" dirty="0">
                <a:solidFill>
                  <a:srgbClr val="002060"/>
                </a:solidFill>
                <a:latin typeface="宋体" panose="02010600030101010101" pitchFamily="2" charset="-122"/>
                <a:ea typeface="宋体" panose="02010600030101010101" pitchFamily="2" charset="-122"/>
                <a:cs typeface="宋体" panose="02010600030101010101" pitchFamily="2" charset="-122"/>
              </a:rPr>
              <a:t>）人民有共同的价值、历史、文化、语言或体制。</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6" name="直接连接符 5"/>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8" name="文本框 3"/>
          <p:cNvSpPr txBox="1"/>
          <p:nvPr/>
        </p:nvSpPr>
        <p:spPr>
          <a:xfrm>
            <a:off x="238125" y="77139"/>
            <a:ext cx="6207148" cy="646331"/>
          </a:xfrm>
          <a:prstGeom prst="rect">
            <a:avLst/>
          </a:prstGeom>
          <a:noFill/>
        </p:spPr>
        <p:txBody>
          <a:bodyPr wrap="none" rtlCol="0">
            <a:spAutoFit/>
          </a:bodyPr>
          <a:lstStyle/>
          <a:p>
            <a:r>
              <a:rPr lang="zh-CN" altLang="en-US" sz="3600" b="1" dirty="0">
                <a:solidFill>
                  <a:srgbClr val="FF0000"/>
                </a:solidFill>
                <a:latin typeface="方正姚体" pitchFamily="2" charset="-122"/>
                <a:ea typeface="方正姚体" pitchFamily="2" charset="-122"/>
              </a:rPr>
              <a:t>一、近代西方民族国家的产生</a:t>
            </a:r>
          </a:p>
        </p:txBody>
      </p:sp>
      <p:pic>
        <p:nvPicPr>
          <p:cNvPr id="11" name="图片 10"/>
          <p:cNvPicPr>
            <a:picLocks noChangeAspect="1"/>
          </p:cNvPicPr>
          <p:nvPr/>
        </p:nvPicPr>
        <p:blipFill>
          <a:blip r:embed="rId2"/>
          <a:stretch>
            <a:fillRect/>
          </a:stretch>
        </p:blipFill>
        <p:spPr>
          <a:xfrm>
            <a:off x="183231" y="2678806"/>
            <a:ext cx="3332702" cy="1825610"/>
          </a:xfrm>
          <a:prstGeom prst="rect">
            <a:avLst/>
          </a:prstGeom>
        </p:spPr>
      </p:pic>
      <p:sp>
        <p:nvSpPr>
          <p:cNvPr id="12" name="文本框 3"/>
          <p:cNvSpPr txBox="1"/>
          <p:nvPr/>
        </p:nvSpPr>
        <p:spPr>
          <a:xfrm>
            <a:off x="183231" y="4773333"/>
            <a:ext cx="3636189" cy="1323439"/>
          </a:xfrm>
          <a:prstGeom prst="rect">
            <a:avLst/>
          </a:prstGeom>
          <a:noFill/>
          <a:ln w="19050">
            <a:solidFill>
              <a:srgbClr val="00B050"/>
            </a:solidFill>
          </a:ln>
        </p:spPr>
        <p:txBody>
          <a:bodyPr wrap="square" rtlCol="0" anchor="t">
            <a:spAutoFit/>
          </a:bodyPr>
          <a:lstStyle/>
          <a:p>
            <a:r>
              <a:rPr lang="zh-CN" altLang="en-US" sz="2000" b="1" dirty="0">
                <a:solidFill>
                  <a:srgbClr val="002060"/>
                </a:solidFill>
                <a:latin typeface="宋体" panose="02010600030101010101" pitchFamily="2" charset="-122"/>
                <a:ea typeface="宋体" panose="02010600030101010101" pitchFamily="2" charset="-122"/>
                <a:cs typeface="楷体" panose="02010609060101010101" pitchFamily="49" charset="-122"/>
              </a:rPr>
              <a:t>1789年法国大革命时期，巴黎国民自卫队就以蓝、白、红三色旗为队旗。</a:t>
            </a:r>
            <a:r>
              <a:rPr lang="en-US" altLang="zh-CN" sz="2000" b="1" dirty="0">
                <a:solidFill>
                  <a:srgbClr val="002060"/>
                </a:solidFill>
                <a:latin typeface="宋体" panose="02010600030101010101" pitchFamily="2" charset="-122"/>
                <a:ea typeface="宋体" panose="02010600030101010101" pitchFamily="2" charset="-122"/>
                <a:cs typeface="楷体" panose="02010609060101010101" pitchFamily="49" charset="-122"/>
              </a:rPr>
              <a:t>1794</a:t>
            </a:r>
            <a:r>
              <a:rPr lang="zh-CN" altLang="en-US" sz="2000" b="1" dirty="0">
                <a:solidFill>
                  <a:srgbClr val="002060"/>
                </a:solidFill>
                <a:latin typeface="宋体" panose="02010600030101010101" pitchFamily="2" charset="-122"/>
                <a:ea typeface="宋体" panose="02010600030101010101" pitchFamily="2" charset="-122"/>
                <a:cs typeface="楷体" panose="02010609060101010101" pitchFamily="49" charset="-122"/>
              </a:rPr>
              <a:t>年成为法国国旗。</a:t>
            </a:r>
          </a:p>
        </p:txBody>
      </p:sp>
      <p:pic>
        <p:nvPicPr>
          <p:cNvPr id="13" name="内容占位符 7"/>
          <p:cNvPicPr>
            <a:picLocks noGrp="1" noChangeAspect="1"/>
          </p:cNvPicPr>
          <p:nvPr>
            <p:ph sz="half" idx="1"/>
          </p:nvPr>
        </p:nvPicPr>
        <p:blipFill>
          <a:blip r:embed="rId3"/>
          <a:stretch>
            <a:fillRect/>
          </a:stretch>
        </p:blipFill>
        <p:spPr>
          <a:xfrm>
            <a:off x="4951966" y="1017900"/>
            <a:ext cx="2640169" cy="2253802"/>
          </a:xfrm>
          <a:prstGeom prst="rect">
            <a:avLst/>
          </a:prstGeom>
        </p:spPr>
      </p:pic>
      <p:sp>
        <p:nvSpPr>
          <p:cNvPr id="14" name="文本框 6"/>
          <p:cNvSpPr txBox="1"/>
          <p:nvPr/>
        </p:nvSpPr>
        <p:spPr>
          <a:xfrm>
            <a:off x="3904543" y="3348508"/>
            <a:ext cx="3833495" cy="1322070"/>
          </a:xfrm>
          <a:prstGeom prst="rect">
            <a:avLst/>
          </a:prstGeom>
          <a:noFill/>
          <a:ln w="19050">
            <a:solidFill>
              <a:srgbClr val="00B050"/>
            </a:solidFill>
          </a:ln>
        </p:spPr>
        <p:txBody>
          <a:bodyPr wrap="square" rtlCol="0" anchor="t">
            <a:spAutoFit/>
          </a:bodyPr>
          <a:lstStyle/>
          <a:p>
            <a:r>
              <a:rPr lang="zh-CN" altLang="en-US" sz="2000" b="1" dirty="0">
                <a:solidFill>
                  <a:srgbClr val="002060"/>
                </a:solidFill>
                <a:latin typeface="宋体" panose="02010600030101010101" pitchFamily="2" charset="-122"/>
                <a:ea typeface="宋体" panose="02010600030101010101" pitchFamily="2" charset="-122"/>
                <a:cs typeface="楷体" panose="02010609060101010101" pitchFamily="49" charset="-122"/>
              </a:rPr>
              <a:t>1795年7月14日法国督政府宣布定此曲为国歌。187</a:t>
            </a:r>
            <a:r>
              <a:rPr lang="en-US" altLang="zh-CN" sz="2000" b="1" dirty="0">
                <a:solidFill>
                  <a:srgbClr val="002060"/>
                </a:solidFill>
                <a:latin typeface="宋体" panose="02010600030101010101" pitchFamily="2" charset="-122"/>
                <a:ea typeface="宋体" panose="02010600030101010101" pitchFamily="2" charset="-122"/>
                <a:cs typeface="楷体" panose="02010609060101010101" pitchFamily="49" charset="-122"/>
              </a:rPr>
              <a:t>5</a:t>
            </a:r>
            <a:r>
              <a:rPr lang="zh-CN" altLang="en-US" sz="2000" b="1" dirty="0">
                <a:solidFill>
                  <a:srgbClr val="002060"/>
                </a:solidFill>
                <a:latin typeface="宋体" panose="02010600030101010101" pitchFamily="2" charset="-122"/>
                <a:ea typeface="宋体" panose="02010600030101010101" pitchFamily="2" charset="-122"/>
                <a:cs typeface="楷体" panose="02010609060101010101" pitchFamily="49" charset="-122"/>
              </a:rPr>
              <a:t>年、1946年以及1958年通过的三部共和国宪法皆定马赛曲为共和国国歌。</a:t>
            </a:r>
          </a:p>
        </p:txBody>
      </p:sp>
      <p:pic>
        <p:nvPicPr>
          <p:cNvPr id="15" name="图片 14"/>
          <p:cNvPicPr>
            <a:picLocks noChangeAspect="1"/>
          </p:cNvPicPr>
          <p:nvPr/>
        </p:nvPicPr>
        <p:blipFill>
          <a:blip r:embed="rId4"/>
          <a:stretch>
            <a:fillRect/>
          </a:stretch>
        </p:blipFill>
        <p:spPr>
          <a:xfrm>
            <a:off x="7929762" y="2498502"/>
            <a:ext cx="3764254" cy="2005914"/>
          </a:xfrm>
          <a:prstGeom prst="rect">
            <a:avLst/>
          </a:prstGeom>
        </p:spPr>
      </p:pic>
      <p:sp>
        <p:nvSpPr>
          <p:cNvPr id="16" name="文本框 9"/>
          <p:cNvSpPr txBox="1"/>
          <p:nvPr/>
        </p:nvSpPr>
        <p:spPr>
          <a:xfrm>
            <a:off x="7738038" y="4732890"/>
            <a:ext cx="4262237" cy="1323439"/>
          </a:xfrm>
          <a:prstGeom prst="rect">
            <a:avLst/>
          </a:prstGeom>
          <a:noFill/>
          <a:ln w="19050">
            <a:solidFill>
              <a:srgbClr val="00B050"/>
            </a:solidFill>
          </a:ln>
        </p:spPr>
        <p:txBody>
          <a:bodyPr wrap="square" rtlCol="0" anchor="t">
            <a:spAutoFit/>
          </a:bodyPr>
          <a:lstStyle/>
          <a:p>
            <a:r>
              <a:rPr lang="zh-CN" altLang="en-US" sz="2000" b="1" dirty="0">
                <a:solidFill>
                  <a:srgbClr val="002060"/>
                </a:solidFill>
                <a:latin typeface="宋体" panose="02010600030101010101" pitchFamily="2" charset="-122"/>
                <a:ea typeface="宋体" panose="02010600030101010101" pitchFamily="2" charset="-122"/>
                <a:cs typeface="楷体" panose="02010609060101010101" pitchFamily="49" charset="-122"/>
              </a:rPr>
              <a:t>1880年7月14日定为法国的国庆节，直至今日。以纪念在1789年7月14日巴黎人民攻克象征封建统治的巴士底狱，揭开法国大革命序幕。</a:t>
            </a:r>
          </a:p>
        </p:txBody>
      </p:sp>
      <p:sp>
        <p:nvSpPr>
          <p:cNvPr id="17" name="文本框 4"/>
          <p:cNvSpPr txBox="1"/>
          <p:nvPr/>
        </p:nvSpPr>
        <p:spPr>
          <a:xfrm>
            <a:off x="34291" y="1067583"/>
            <a:ext cx="4756650" cy="523220"/>
          </a:xfrm>
          <a:prstGeom prst="rect">
            <a:avLst/>
          </a:prstGeom>
          <a:noFill/>
        </p:spPr>
        <p:txBody>
          <a:bodyPr wrap="square" rtlCol="0">
            <a:spAutoFit/>
          </a:bodyPr>
          <a:lstStyle/>
          <a:p>
            <a:r>
              <a:rPr lang="zh-CN" altLang="en-US" sz="2800" b="1" dirty="0">
                <a:solidFill>
                  <a:srgbClr val="FF0000"/>
                </a:solidFill>
                <a:latin typeface="方正姚体" pitchFamily="2" charset="-122"/>
                <a:ea typeface="方正姚体" pitchFamily="2" charset="-122"/>
              </a:rPr>
              <a:t>法国的国旗、国歌、国庆节：</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1713" y="1137821"/>
            <a:ext cx="3604126" cy="4760703"/>
          </a:xfrm>
          <a:prstGeom prst="rect">
            <a:avLst/>
          </a:prstGeom>
        </p:spPr>
      </p:pic>
      <p:sp>
        <p:nvSpPr>
          <p:cNvPr id="3" name="矩形 2"/>
          <p:cNvSpPr/>
          <p:nvPr/>
        </p:nvSpPr>
        <p:spPr>
          <a:xfrm>
            <a:off x="4404575" y="1137821"/>
            <a:ext cx="7482625" cy="5170646"/>
          </a:xfrm>
          <a:prstGeom prst="rect">
            <a:avLst/>
          </a:prstGeom>
        </p:spPr>
        <p:txBody>
          <a:bodyPr wrap="square">
            <a:spAutoFit/>
          </a:bodyPr>
          <a:lstStyle/>
          <a:p>
            <a:pPr>
              <a:lnSpc>
                <a:spcPct val="150000"/>
              </a:lnSpc>
            </a:pPr>
            <a:r>
              <a:rPr lang="zh-CN" altLang="en-US" sz="2000" b="1" dirty="0">
                <a:solidFill>
                  <a:srgbClr val="002060"/>
                </a:solidFill>
                <a:latin typeface="宋体" panose="02010600030101010101" pitchFamily="2" charset="-122"/>
                <a:ea typeface="宋体" panose="02010600030101010101" pitchFamily="2" charset="-122"/>
              </a:rPr>
              <a:t>      法国国歌，又译</a:t>
            </a:r>
            <a:r>
              <a:rPr lang="zh-CN" altLang="en-US" sz="2000" b="1" dirty="0">
                <a:solidFill>
                  <a:srgbClr val="FF0000"/>
                </a:solidFill>
                <a:latin typeface="宋体" panose="02010600030101010101" pitchFamily="2" charset="-122"/>
                <a:ea typeface="宋体" panose="02010600030101010101" pitchFamily="2" charset="-122"/>
              </a:rPr>
              <a:t>马赛进行曲</a:t>
            </a:r>
            <a:r>
              <a:rPr lang="zh-CN" altLang="en-US" sz="2000" b="1" dirty="0">
                <a:solidFill>
                  <a:srgbClr val="002060"/>
                </a:solidFill>
                <a:latin typeface="宋体" panose="02010600030101010101" pitchFamily="2" charset="-122"/>
                <a:ea typeface="宋体" panose="02010600030101010101" pitchFamily="2" charset="-122"/>
              </a:rPr>
              <a:t>，原名莱茵军团战歌，作者鲁热</a:t>
            </a:r>
            <a:r>
              <a:rPr lang="en-US" altLang="zh-CN" sz="2000" b="1" dirty="0">
                <a:solidFill>
                  <a:srgbClr val="002060"/>
                </a:solidFill>
                <a:latin typeface="宋体" panose="02010600030101010101" pitchFamily="2" charset="-122"/>
                <a:ea typeface="宋体" panose="02010600030101010101" pitchFamily="2" charset="-122"/>
              </a:rPr>
              <a:t>·</a:t>
            </a:r>
            <a:r>
              <a:rPr lang="zh-CN" altLang="en-US" sz="2000" b="1" dirty="0">
                <a:solidFill>
                  <a:srgbClr val="002060"/>
                </a:solidFill>
                <a:latin typeface="宋体" panose="02010600030101010101" pitchFamily="2" charset="-122"/>
                <a:ea typeface="宋体" panose="02010600030101010101" pitchFamily="2" charset="-122"/>
              </a:rPr>
              <a:t>德</a:t>
            </a:r>
            <a:r>
              <a:rPr lang="en-US" altLang="zh-CN" sz="2000" b="1" dirty="0">
                <a:solidFill>
                  <a:srgbClr val="002060"/>
                </a:solidFill>
                <a:latin typeface="宋体" panose="02010600030101010101" pitchFamily="2" charset="-122"/>
                <a:ea typeface="宋体" panose="02010600030101010101" pitchFamily="2" charset="-122"/>
              </a:rPr>
              <a:t>·</a:t>
            </a:r>
            <a:r>
              <a:rPr lang="zh-CN" altLang="en-US" sz="2000" b="1" dirty="0">
                <a:solidFill>
                  <a:srgbClr val="002060"/>
                </a:solidFill>
                <a:latin typeface="宋体" panose="02010600030101010101" pitchFamily="2" charset="-122"/>
                <a:ea typeface="宋体" panose="02010600030101010101" pitchFamily="2" charset="-122"/>
              </a:rPr>
              <a:t>利尔。法国大革命期间，有过许多鼓舞斗志的战斗歌曲，而最受群众喜爱、流行最广的，是自由的赞歌</a:t>
            </a:r>
            <a:r>
              <a:rPr lang="en-US" altLang="zh-CN" sz="2000" b="1" dirty="0">
                <a:solidFill>
                  <a:srgbClr val="002060"/>
                </a:solidFill>
                <a:latin typeface="宋体" panose="02010600030101010101" pitchFamily="2" charset="-122"/>
                <a:ea typeface="宋体" panose="02010600030101010101" pitchFamily="2" charset="-122"/>
              </a:rPr>
              <a:t>——</a:t>
            </a:r>
            <a:r>
              <a:rPr lang="zh-CN" altLang="en-US" sz="2000" b="1" dirty="0">
                <a:solidFill>
                  <a:srgbClr val="002060"/>
                </a:solidFill>
                <a:latin typeface="宋体" panose="02010600030101010101" pitchFamily="2" charset="-122"/>
                <a:ea typeface="宋体" panose="02010600030101010101" pitchFamily="2" charset="-122"/>
              </a:rPr>
              <a:t>马赛曲。</a:t>
            </a:r>
          </a:p>
          <a:p>
            <a:pPr>
              <a:lnSpc>
                <a:spcPct val="150000"/>
              </a:lnSpc>
            </a:pPr>
            <a:r>
              <a:rPr lang="en-US" altLang="zh-CN" sz="2000" b="1" dirty="0">
                <a:solidFill>
                  <a:srgbClr val="002060"/>
                </a:solidFill>
                <a:latin typeface="宋体" panose="02010600030101010101" pitchFamily="2" charset="-122"/>
                <a:ea typeface="宋体" panose="02010600030101010101" pitchFamily="2" charset="-122"/>
              </a:rPr>
              <a:t>    </a:t>
            </a:r>
            <a:r>
              <a:rPr lang="zh-CN" altLang="en-US" sz="2000" b="1" dirty="0">
                <a:solidFill>
                  <a:srgbClr val="002060"/>
                </a:solidFill>
                <a:latin typeface="宋体" panose="02010600030101010101" pitchFamily="2" charset="-122"/>
                <a:ea typeface="宋体" panose="02010600030101010101" pitchFamily="2" charset="-122"/>
              </a:rPr>
              <a:t>法国大革命爆发后，欧洲一些国家的军队入侵法国，法国人民群情激愤，纷纷组织义勇军开赴前线。其中法国第二大城市马赛的义勇军高唱一支进行曲奔向巴黎，这支进行曲就是马赛曲。它激励着法国人民保卫国家的斗志。此后，马赛的俱乐部每次召开会议，开始和结束时都必定演奏这支歌曲，马赛人在行军路上也高唱这支歌。</a:t>
            </a:r>
            <a:r>
              <a:rPr lang="en-US" altLang="zh-CN" sz="2000" b="1" dirty="0">
                <a:solidFill>
                  <a:srgbClr val="002060"/>
                </a:solidFill>
                <a:latin typeface="宋体" panose="02010600030101010101" pitchFamily="2" charset="-122"/>
                <a:ea typeface="宋体" panose="02010600030101010101" pitchFamily="2" charset="-122"/>
              </a:rPr>
              <a:t>      </a:t>
            </a:r>
          </a:p>
          <a:p>
            <a:pPr>
              <a:lnSpc>
                <a:spcPct val="150000"/>
              </a:lnSpc>
            </a:pPr>
            <a:r>
              <a:rPr lang="en-US" altLang="zh-CN" sz="2000" b="1" dirty="0">
                <a:solidFill>
                  <a:srgbClr val="002060"/>
                </a:solidFill>
                <a:latin typeface="宋体" panose="02010600030101010101" pitchFamily="2" charset="-122"/>
                <a:ea typeface="宋体" panose="02010600030101010101" pitchFamily="2" charset="-122"/>
              </a:rPr>
              <a:t>    </a:t>
            </a:r>
            <a:r>
              <a:rPr lang="en-US" altLang="zh-CN" sz="2000" b="1" dirty="0">
                <a:solidFill>
                  <a:srgbClr val="FF0000"/>
                </a:solidFill>
                <a:latin typeface="宋体" panose="02010600030101010101" pitchFamily="2" charset="-122"/>
                <a:ea typeface="宋体" panose="02010600030101010101" pitchFamily="2" charset="-122"/>
              </a:rPr>
              <a:t>1795</a:t>
            </a:r>
            <a:r>
              <a:rPr lang="zh-CN" altLang="en-US" sz="2000" b="1" dirty="0">
                <a:solidFill>
                  <a:srgbClr val="FF0000"/>
                </a:solidFill>
                <a:latin typeface="宋体" panose="02010600030101010101" pitchFamily="2" charset="-122"/>
                <a:ea typeface="宋体" panose="02010600030101010101" pitchFamily="2" charset="-122"/>
              </a:rPr>
              <a:t>年</a:t>
            </a:r>
            <a:r>
              <a:rPr lang="en-US" altLang="zh-CN" sz="2000" b="1" dirty="0">
                <a:solidFill>
                  <a:srgbClr val="FF0000"/>
                </a:solidFill>
                <a:latin typeface="宋体" panose="02010600030101010101" pitchFamily="2" charset="-122"/>
                <a:ea typeface="宋体" panose="02010600030101010101" pitchFamily="2" charset="-122"/>
              </a:rPr>
              <a:t>7</a:t>
            </a:r>
            <a:r>
              <a:rPr lang="zh-CN" altLang="en-US" sz="2000" b="1" dirty="0">
                <a:solidFill>
                  <a:srgbClr val="FF0000"/>
                </a:solidFill>
                <a:latin typeface="宋体" panose="02010600030101010101" pitchFamily="2" charset="-122"/>
                <a:ea typeface="宋体" panose="02010600030101010101" pitchFamily="2" charset="-122"/>
              </a:rPr>
              <a:t>月</a:t>
            </a:r>
            <a:r>
              <a:rPr lang="en-US" altLang="zh-CN" sz="2000" b="1" dirty="0">
                <a:solidFill>
                  <a:srgbClr val="FF0000"/>
                </a:solidFill>
                <a:latin typeface="宋体" panose="02010600030101010101" pitchFamily="2" charset="-122"/>
                <a:ea typeface="宋体" panose="02010600030101010101" pitchFamily="2" charset="-122"/>
              </a:rPr>
              <a:t>14</a:t>
            </a:r>
            <a:r>
              <a:rPr lang="zh-CN" altLang="en-US" sz="2000" b="1" dirty="0">
                <a:solidFill>
                  <a:srgbClr val="FF0000"/>
                </a:solidFill>
                <a:latin typeface="宋体" panose="02010600030101010101" pitchFamily="2" charset="-122"/>
                <a:ea typeface="宋体" panose="02010600030101010101" pitchFamily="2" charset="-122"/>
              </a:rPr>
              <a:t>日</a:t>
            </a:r>
            <a:r>
              <a:rPr lang="zh-CN" altLang="en-US" sz="2000" b="1" dirty="0">
                <a:solidFill>
                  <a:srgbClr val="002060"/>
                </a:solidFill>
                <a:latin typeface="宋体" panose="02010600030101010101" pitchFamily="2" charset="-122"/>
                <a:ea typeface="宋体" panose="02010600030101010101" pitchFamily="2" charset="-122"/>
              </a:rPr>
              <a:t>法国督政府宣布定此曲为</a:t>
            </a:r>
            <a:r>
              <a:rPr lang="zh-CN" altLang="en-US" sz="2000" b="1" dirty="0">
                <a:solidFill>
                  <a:srgbClr val="FF0000"/>
                </a:solidFill>
                <a:latin typeface="宋体" panose="02010600030101010101" pitchFamily="2" charset="-122"/>
                <a:ea typeface="宋体" panose="02010600030101010101" pitchFamily="2" charset="-122"/>
              </a:rPr>
              <a:t>国歌</a:t>
            </a:r>
            <a:r>
              <a:rPr lang="zh-CN" altLang="en-US" sz="2000" b="1" dirty="0">
                <a:solidFill>
                  <a:srgbClr val="002060"/>
                </a:solidFill>
                <a:latin typeface="宋体" panose="02010600030101010101" pitchFamily="2" charset="-122"/>
                <a:ea typeface="宋体" panose="02010600030101010101" pitchFamily="2" charset="-122"/>
              </a:rPr>
              <a:t>。</a:t>
            </a:r>
            <a:r>
              <a:rPr lang="en-US" altLang="zh-CN" sz="2000" b="1" dirty="0">
                <a:solidFill>
                  <a:srgbClr val="002060"/>
                </a:solidFill>
                <a:latin typeface="宋体" panose="02010600030101010101" pitchFamily="2" charset="-122"/>
                <a:ea typeface="宋体" panose="02010600030101010101" pitchFamily="2" charset="-122"/>
              </a:rPr>
              <a:t>1875</a:t>
            </a:r>
            <a:r>
              <a:rPr lang="zh-CN" altLang="en-US" sz="2000" b="1" dirty="0">
                <a:solidFill>
                  <a:srgbClr val="002060"/>
                </a:solidFill>
                <a:latin typeface="宋体" panose="02010600030101010101" pitchFamily="2" charset="-122"/>
                <a:ea typeface="宋体" panose="02010600030101010101" pitchFamily="2" charset="-122"/>
              </a:rPr>
              <a:t>年、</a:t>
            </a:r>
            <a:r>
              <a:rPr lang="en-US" altLang="zh-CN" sz="2000" b="1" dirty="0">
                <a:solidFill>
                  <a:srgbClr val="002060"/>
                </a:solidFill>
                <a:latin typeface="宋体" panose="02010600030101010101" pitchFamily="2" charset="-122"/>
                <a:ea typeface="宋体" panose="02010600030101010101" pitchFamily="2" charset="-122"/>
              </a:rPr>
              <a:t>1946</a:t>
            </a:r>
            <a:r>
              <a:rPr lang="zh-CN" altLang="en-US" sz="2000" b="1" dirty="0">
                <a:solidFill>
                  <a:srgbClr val="002060"/>
                </a:solidFill>
                <a:latin typeface="宋体" panose="02010600030101010101" pitchFamily="2" charset="-122"/>
                <a:ea typeface="宋体" panose="02010600030101010101" pitchFamily="2" charset="-122"/>
              </a:rPr>
              <a:t>年以及</a:t>
            </a:r>
            <a:r>
              <a:rPr lang="en-US" altLang="zh-CN" sz="2000" b="1" dirty="0">
                <a:solidFill>
                  <a:srgbClr val="002060"/>
                </a:solidFill>
                <a:latin typeface="宋体" panose="02010600030101010101" pitchFamily="2" charset="-122"/>
                <a:ea typeface="宋体" panose="02010600030101010101" pitchFamily="2" charset="-122"/>
              </a:rPr>
              <a:t>1958</a:t>
            </a:r>
            <a:r>
              <a:rPr lang="zh-CN" altLang="en-US" sz="2000" b="1" dirty="0">
                <a:solidFill>
                  <a:srgbClr val="002060"/>
                </a:solidFill>
                <a:latin typeface="宋体" panose="02010600030101010101" pitchFamily="2" charset="-122"/>
                <a:ea typeface="宋体" panose="02010600030101010101" pitchFamily="2" charset="-122"/>
              </a:rPr>
              <a:t>年通过的三部共和国宪法皆定</a:t>
            </a:r>
            <a:r>
              <a:rPr lang="zh-CN" altLang="en-US" sz="2000" b="1" dirty="0">
                <a:solidFill>
                  <a:srgbClr val="FF0000"/>
                </a:solidFill>
                <a:latin typeface="宋体" panose="02010600030101010101" pitchFamily="2" charset="-122"/>
                <a:ea typeface="宋体" panose="02010600030101010101" pitchFamily="2" charset="-122"/>
              </a:rPr>
              <a:t>马赛曲为共和国国歌</a:t>
            </a:r>
            <a:r>
              <a:rPr lang="zh-CN" altLang="en-US" sz="2000" b="1" dirty="0">
                <a:solidFill>
                  <a:srgbClr val="002060"/>
                </a:solidFill>
                <a:latin typeface="宋体" panose="02010600030101010101" pitchFamily="2" charset="-122"/>
                <a:ea typeface="宋体" panose="02010600030101010101" pitchFamily="2" charset="-122"/>
              </a:rPr>
              <a:t>。</a:t>
            </a:r>
          </a:p>
        </p:txBody>
      </p:sp>
      <p:cxnSp>
        <p:nvCxnSpPr>
          <p:cNvPr id="7" name="直接连接符 6"/>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8" name="文本框 3"/>
          <p:cNvSpPr txBox="1"/>
          <p:nvPr/>
        </p:nvSpPr>
        <p:spPr>
          <a:xfrm>
            <a:off x="238125" y="77139"/>
            <a:ext cx="6207148" cy="646331"/>
          </a:xfrm>
          <a:prstGeom prst="rect">
            <a:avLst/>
          </a:prstGeom>
          <a:noFill/>
        </p:spPr>
        <p:txBody>
          <a:bodyPr wrap="none" rtlCol="0">
            <a:spAutoFit/>
          </a:bodyPr>
          <a:lstStyle/>
          <a:p>
            <a:r>
              <a:rPr lang="zh-CN" altLang="en-US" sz="3600" b="1" dirty="0">
                <a:solidFill>
                  <a:srgbClr val="FF0000"/>
                </a:solidFill>
                <a:latin typeface="方正姚体" pitchFamily="2" charset="-122"/>
                <a:ea typeface="方正姚体" pitchFamily="2" charset="-122"/>
              </a:rPr>
              <a:t>一、近代西方民族国家的产生</a:t>
            </a:r>
          </a:p>
        </p:txBody>
      </p:sp>
      <p:sp>
        <p:nvSpPr>
          <p:cNvPr id="6" name="TextBox 5"/>
          <p:cNvSpPr txBox="1"/>
          <p:nvPr/>
        </p:nvSpPr>
        <p:spPr>
          <a:xfrm>
            <a:off x="673707" y="5940187"/>
            <a:ext cx="3442131" cy="400110"/>
          </a:xfrm>
          <a:prstGeom prst="rect">
            <a:avLst/>
          </a:prstGeom>
          <a:noFill/>
        </p:spPr>
        <p:txBody>
          <a:bodyPr wrap="square" rtlCol="0">
            <a:spAutoFit/>
          </a:bodyPr>
          <a:lstStyle/>
          <a:p>
            <a:r>
              <a:rPr lang="en-US" altLang="zh-CN" sz="2000" b="1" dirty="0">
                <a:solidFill>
                  <a:srgbClr val="002060"/>
                </a:solidFill>
                <a:latin typeface="宋体" panose="02010600030101010101" pitchFamily="2" charset="-122"/>
                <a:ea typeface="宋体" panose="02010600030101010101" pitchFamily="2" charset="-122"/>
              </a:rPr>
              <a:t>《</a:t>
            </a:r>
            <a:r>
              <a:rPr lang="zh-CN" altLang="en-US" sz="2000" b="1" dirty="0">
                <a:solidFill>
                  <a:srgbClr val="002060"/>
                </a:solidFill>
                <a:latin typeface="宋体" panose="02010600030101010101" pitchFamily="2" charset="-122"/>
                <a:ea typeface="宋体" panose="02010600030101010101" pitchFamily="2" charset="-122"/>
              </a:rPr>
              <a:t>马赛曲</a:t>
            </a:r>
            <a:r>
              <a:rPr lang="en-US" altLang="zh-CN" sz="2000" b="1" dirty="0">
                <a:solidFill>
                  <a:srgbClr val="002060"/>
                </a:solidFill>
                <a:latin typeface="宋体" panose="02010600030101010101" pitchFamily="2" charset="-122"/>
                <a:ea typeface="宋体" panose="02010600030101010101" pitchFamily="2" charset="-122"/>
              </a:rPr>
              <a:t>》</a:t>
            </a:r>
            <a:r>
              <a:rPr lang="zh-CN" altLang="en-US" sz="2000" b="1" dirty="0">
                <a:solidFill>
                  <a:srgbClr val="002060"/>
                </a:solidFill>
                <a:latin typeface="宋体" panose="02010600030101010101" pitchFamily="2" charset="-122"/>
                <a:ea typeface="宋体" panose="02010600030101010101" pitchFamily="2" charset="-122"/>
              </a:rPr>
              <a:t>曲谱（1792年）</a:t>
            </a:r>
          </a:p>
        </p:txBody>
      </p:sp>
      <p:pic>
        <p:nvPicPr>
          <p:cNvPr id="4" name="群星 - 法国国歌-马赛曲">
            <a:hlinkClick r:id="" action="ppaction://media"/>
            <a:extLst>
              <a:ext uri="{FF2B5EF4-FFF2-40B4-BE49-F238E27FC236}">
                <a16:creationId xmlns:a16="http://schemas.microsoft.com/office/drawing/2014/main" id="{4CB3CA88-2654-465D-B3CE-C6281D6DD13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851525" y="3184525"/>
            <a:ext cx="487363" cy="487363"/>
          </a:xfrm>
          <a:prstGeom prst="rect">
            <a:avLst/>
          </a:prstGeom>
        </p:spPr>
      </p:pic>
      <p:pic>
        <p:nvPicPr>
          <p:cNvPr id="5" name="群星 - 法国国歌-马赛曲">
            <a:hlinkClick r:id="" action="ppaction://media"/>
            <a:extLst>
              <a:ext uri="{FF2B5EF4-FFF2-40B4-BE49-F238E27FC236}">
                <a16:creationId xmlns:a16="http://schemas.microsoft.com/office/drawing/2014/main" id="{02111F5F-2962-4D19-8A89-3CD73E1387F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25764" y="6308467"/>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84703" fill="hold"/>
                                        <p:tgtEl>
                                          <p:spTgt spid="4"/>
                                        </p:tgtEl>
                                      </p:cBhvr>
                                    </p:cmd>
                                  </p:childTnLst>
                                </p:cTn>
                              </p:par>
                            </p:childTnLst>
                          </p:cTn>
                        </p:par>
                      </p:childTnLst>
                    </p:cTn>
                  </p:par>
                  <p:par>
                    <p:cTn id="14" fill="hold">
                      <p:stCondLst>
                        <p:cond delay="indefinite"/>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8470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4"/>
                </p:tgtEl>
              </p:cMediaNode>
            </p:audio>
            <p:audio>
              <p:cMediaNode vol="80000">
                <p:cTn id="19" fill="hold" display="0">
                  <p:stCondLst>
                    <p:cond delay="indefinite"/>
                  </p:stCondLst>
                  <p:endCondLst>
                    <p:cond evt="onStopAudio" delay="0">
                      <p:tgtEl>
                        <p:sldTgt/>
                      </p:tgtEl>
                    </p:cond>
                  </p:endCondLst>
                </p:cTn>
                <p:tgtEl>
                  <p:spTgt spid="5"/>
                </p:tgtEl>
              </p:cMediaNode>
            </p:audio>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文本框 6"/>
          <p:cNvSpPr txBox="1"/>
          <p:nvPr/>
        </p:nvSpPr>
        <p:spPr>
          <a:xfrm>
            <a:off x="543976" y="1112727"/>
            <a:ext cx="5570756" cy="523220"/>
          </a:xfrm>
          <a:prstGeom prst="rect">
            <a:avLst/>
          </a:prstGeom>
          <a:noFill/>
        </p:spPr>
        <p:txBody>
          <a:bodyPr wrap="none" rtlCol="0">
            <a:spAutoFit/>
          </a:bodyPr>
          <a:lstStyle/>
          <a:p>
            <a:pPr algn="l"/>
            <a:r>
              <a:rPr lang="zh-CN" altLang="en-US" sz="2800" b="1" dirty="0">
                <a:solidFill>
                  <a:srgbClr val="FF0000"/>
                </a:solidFill>
                <a:latin typeface="方正姚体" pitchFamily="2" charset="-122"/>
                <a:ea typeface="方正姚体" pitchFamily="2" charset="-122"/>
                <a:sym typeface="+mn-ea"/>
              </a:rPr>
              <a:t>民族国家与专制王权国家的不同点</a:t>
            </a:r>
            <a:endParaRPr lang="zh-CN" altLang="en-US" sz="2800" b="1" dirty="0">
              <a:solidFill>
                <a:srgbClr val="FF0000"/>
              </a:solidFill>
              <a:latin typeface="方正姚体" pitchFamily="2" charset="-122"/>
              <a:ea typeface="方正姚体" pitchFamily="2" charset="-122"/>
            </a:endParaRPr>
          </a:p>
        </p:txBody>
      </p:sp>
      <p:graphicFrame>
        <p:nvGraphicFramePr>
          <p:cNvPr id="3" name="表格 2"/>
          <p:cNvGraphicFramePr>
            <a:graphicFrameLocks noGrp="1"/>
          </p:cNvGraphicFramePr>
          <p:nvPr/>
        </p:nvGraphicFramePr>
        <p:xfrm>
          <a:off x="34291" y="2049545"/>
          <a:ext cx="8980920" cy="3118160"/>
        </p:xfrm>
        <a:graphic>
          <a:graphicData uri="http://schemas.openxmlformats.org/drawingml/2006/table">
            <a:tbl>
              <a:tblPr firstRow="1" bandRow="1">
                <a:tableStyleId>{5C22544A-7EE6-4342-B048-85BDC9FD1C3A}</a:tableStyleId>
              </a:tblPr>
              <a:tblGrid>
                <a:gridCol w="4203794">
                  <a:extLst>
                    <a:ext uri="{9D8B030D-6E8A-4147-A177-3AD203B41FA5}">
                      <a16:colId xmlns:a16="http://schemas.microsoft.com/office/drawing/2014/main" val="20000"/>
                    </a:ext>
                  </a:extLst>
                </a:gridCol>
                <a:gridCol w="4777126">
                  <a:extLst>
                    <a:ext uri="{9D8B030D-6E8A-4147-A177-3AD203B41FA5}">
                      <a16:colId xmlns:a16="http://schemas.microsoft.com/office/drawing/2014/main" val="20001"/>
                    </a:ext>
                  </a:extLst>
                </a:gridCol>
              </a:tblGrid>
              <a:tr h="802932">
                <a:tc>
                  <a:txBody>
                    <a:bodyPr/>
                    <a:lstStyle/>
                    <a:p>
                      <a:pPr>
                        <a:buNone/>
                      </a:pPr>
                      <a:r>
                        <a:rPr lang="zh-CN" altLang="en-US" sz="2800" dirty="0">
                          <a:solidFill>
                            <a:srgbClr val="002060"/>
                          </a:solidFill>
                          <a:latin typeface="方正姚体" pitchFamily="2" charset="-122"/>
                          <a:ea typeface="方正姚体" pitchFamily="2" charset="-122"/>
                        </a:rPr>
                        <a:t>专制王权国家</a:t>
                      </a:r>
                    </a:p>
                  </a:txBody>
                  <a:tcPr anchor="ctr" anchorCtr="1">
                    <a:solidFill>
                      <a:schemeClr val="accent2">
                        <a:lumMod val="20000"/>
                        <a:lumOff val="80000"/>
                      </a:schemeClr>
                    </a:solidFill>
                  </a:tcPr>
                </a:tc>
                <a:tc>
                  <a:txBody>
                    <a:bodyPr/>
                    <a:lstStyle/>
                    <a:p>
                      <a:pPr>
                        <a:buNone/>
                      </a:pPr>
                      <a:r>
                        <a:rPr lang="zh-CN" altLang="en-US" sz="2800" dirty="0">
                          <a:solidFill>
                            <a:srgbClr val="002060"/>
                          </a:solidFill>
                          <a:latin typeface="方正姚体" pitchFamily="2" charset="-122"/>
                          <a:ea typeface="方正姚体" pitchFamily="2" charset="-122"/>
                        </a:rPr>
                        <a:t>民族国家</a:t>
                      </a:r>
                    </a:p>
                  </a:txBody>
                  <a:tcPr anchor="ctr" anchorCtr="1">
                    <a:solidFill>
                      <a:schemeClr val="accent2">
                        <a:lumMod val="20000"/>
                        <a:lumOff val="80000"/>
                      </a:schemeClr>
                    </a:solidFill>
                  </a:tcPr>
                </a:tc>
                <a:extLst>
                  <a:ext uri="{0D108BD9-81ED-4DB2-BD59-A6C34878D82A}">
                    <a16:rowId xmlns:a16="http://schemas.microsoft.com/office/drawing/2014/main" val="10000"/>
                  </a:ext>
                </a:extLst>
              </a:tr>
              <a:tr h="2315228">
                <a:tc>
                  <a:txBody>
                    <a:bodyPr/>
                    <a:lstStyle/>
                    <a:p>
                      <a:pPr>
                        <a:lnSpc>
                          <a:spcPct val="150000"/>
                        </a:lnSpc>
                      </a:pPr>
                      <a:r>
                        <a:rPr lang="zh-CN" altLang="en-US" sz="2400" b="1" dirty="0">
                          <a:solidFill>
                            <a:srgbClr val="002060"/>
                          </a:solidFill>
                          <a:latin typeface="宋体" panose="02010600030101010101" pitchFamily="2" charset="-122"/>
                          <a:ea typeface="宋体" panose="02010600030101010101" pitchFamily="2" charset="-122"/>
                        </a:rPr>
                        <a:t>（</a:t>
                      </a:r>
                      <a:r>
                        <a:rPr lang="en-US" altLang="zh-CN" sz="2400" b="1" dirty="0">
                          <a:solidFill>
                            <a:srgbClr val="002060"/>
                          </a:solidFill>
                          <a:latin typeface="宋体" panose="02010600030101010101" pitchFamily="2" charset="-122"/>
                          <a:ea typeface="宋体" panose="02010600030101010101" pitchFamily="2" charset="-122"/>
                        </a:rPr>
                        <a:t>1</a:t>
                      </a:r>
                      <a:r>
                        <a:rPr lang="zh-CN" altLang="en-US" sz="2400" b="1" dirty="0">
                          <a:solidFill>
                            <a:srgbClr val="002060"/>
                          </a:solidFill>
                          <a:latin typeface="宋体" panose="02010600030101010101" pitchFamily="2" charset="-122"/>
                          <a:ea typeface="宋体" panose="02010600030101010101" pitchFamily="2" charset="-122"/>
                        </a:rPr>
                        <a:t>）国王往往就是国家，</a:t>
                      </a:r>
                    </a:p>
                    <a:p>
                      <a:pPr>
                        <a:lnSpc>
                          <a:spcPct val="150000"/>
                        </a:lnSpc>
                      </a:pPr>
                      <a:r>
                        <a:rPr lang="zh-CN" altLang="en-US" sz="2400" b="1" dirty="0">
                          <a:solidFill>
                            <a:srgbClr val="002060"/>
                          </a:solidFill>
                          <a:latin typeface="宋体" panose="02010600030101010101" pitchFamily="2" charset="-122"/>
                          <a:ea typeface="宋体" panose="02010600030101010101" pitchFamily="2" charset="-122"/>
                        </a:rPr>
                        <a:t>（</a:t>
                      </a:r>
                      <a:r>
                        <a:rPr lang="en-US" altLang="zh-CN" sz="2400" b="1" dirty="0">
                          <a:solidFill>
                            <a:srgbClr val="002060"/>
                          </a:solidFill>
                          <a:latin typeface="宋体" panose="02010600030101010101" pitchFamily="2" charset="-122"/>
                          <a:ea typeface="宋体" panose="02010600030101010101" pitchFamily="2" charset="-122"/>
                        </a:rPr>
                        <a:t>2</a:t>
                      </a:r>
                      <a:r>
                        <a:rPr lang="zh-CN" altLang="en-US" sz="2400" b="1" dirty="0">
                          <a:solidFill>
                            <a:srgbClr val="002060"/>
                          </a:solidFill>
                          <a:latin typeface="宋体" panose="02010600030101010101" pitchFamily="2" charset="-122"/>
                          <a:ea typeface="宋体" panose="02010600030101010101" pitchFamily="2" charset="-122"/>
                        </a:rPr>
                        <a:t>）国家的版图常常因为国王的婚姻或继承关系发生改变</a:t>
                      </a:r>
                    </a:p>
                    <a:p>
                      <a:pPr>
                        <a:buNone/>
                      </a:pPr>
                      <a:endParaRPr lang="zh-CN" altLang="en-US" sz="2400" dirty="0"/>
                    </a:p>
                  </a:txBody>
                  <a:tcPr>
                    <a:solidFill>
                      <a:schemeClr val="accent6">
                        <a:lumMod val="20000"/>
                        <a:lumOff val="80000"/>
                      </a:schemeClr>
                    </a:solidFill>
                  </a:tcPr>
                </a:tc>
                <a:tc>
                  <a:txBody>
                    <a:bodyPr/>
                    <a:lstStyle/>
                    <a:p>
                      <a:pPr marL="0" marR="0" indent="0" algn="l" defTabSz="914400" rtl="0" eaLnBrk="1" fontAlgn="auto" latinLnBrk="0" hangingPunct="1">
                        <a:lnSpc>
                          <a:spcPct val="150000"/>
                        </a:lnSpc>
                        <a:spcBef>
                          <a:spcPts val="0"/>
                        </a:spcBef>
                        <a:spcAft>
                          <a:spcPts val="0"/>
                        </a:spcAft>
                        <a:buClrTx/>
                        <a:buSzTx/>
                        <a:buFontTx/>
                        <a:buNone/>
                        <a:defRPr/>
                      </a:pPr>
                      <a:r>
                        <a:rPr lang="zh-CN" altLang="zh-CN" sz="2400" b="1" dirty="0">
                          <a:solidFill>
                            <a:srgbClr val="002060"/>
                          </a:solidFill>
                          <a:latin typeface="宋体" panose="02010600030101010101" pitchFamily="2" charset="-122"/>
                          <a:ea typeface="宋体" panose="02010600030101010101" pitchFamily="2" charset="-122"/>
                          <a:cs typeface="宋体" panose="02010600030101010101" pitchFamily="2" charset="-122"/>
                        </a:rPr>
                        <a:t>（</a:t>
                      </a:r>
                      <a:r>
                        <a:rPr lang="en-US" altLang="zh-CN" sz="2400" b="1" dirty="0">
                          <a:solidFill>
                            <a:srgbClr val="002060"/>
                          </a:solidFill>
                          <a:latin typeface="宋体" panose="02010600030101010101" pitchFamily="2" charset="-122"/>
                          <a:ea typeface="宋体" panose="02010600030101010101" pitchFamily="2" charset="-122"/>
                          <a:cs typeface="宋体" panose="02010600030101010101" pitchFamily="2" charset="-122"/>
                        </a:rPr>
                        <a:t>1</a:t>
                      </a:r>
                      <a:r>
                        <a:rPr lang="zh-CN" altLang="zh-CN" sz="2400" b="1" dirty="0">
                          <a:solidFill>
                            <a:srgbClr val="002060"/>
                          </a:solidFill>
                          <a:latin typeface="宋体" panose="02010600030101010101" pitchFamily="2" charset="-122"/>
                          <a:ea typeface="宋体" panose="02010600030101010101" pitchFamily="2" charset="-122"/>
                          <a:cs typeface="宋体" panose="02010600030101010101" pitchFamily="2" charset="-122"/>
                        </a:rPr>
                        <a:t>）由单一族群或多个族群组成</a:t>
                      </a:r>
                    </a:p>
                    <a:p>
                      <a:pPr marL="0" marR="0" indent="0" algn="l" defTabSz="914400" rtl="0" eaLnBrk="1" fontAlgn="auto" latinLnBrk="0" hangingPunct="1">
                        <a:lnSpc>
                          <a:spcPct val="150000"/>
                        </a:lnSpc>
                        <a:spcBef>
                          <a:spcPts val="0"/>
                        </a:spcBef>
                        <a:spcAft>
                          <a:spcPts val="0"/>
                        </a:spcAft>
                        <a:buClrTx/>
                        <a:buSzTx/>
                        <a:buFontTx/>
                        <a:buNone/>
                        <a:defRPr/>
                      </a:pPr>
                      <a:r>
                        <a:rPr lang="zh-CN" altLang="en-US" sz="2400" b="1" dirty="0">
                          <a:solidFill>
                            <a:srgbClr val="002060"/>
                          </a:solidFill>
                          <a:latin typeface="宋体" panose="02010600030101010101" pitchFamily="2" charset="-122"/>
                          <a:ea typeface="宋体" panose="02010600030101010101" pitchFamily="2" charset="-122"/>
                          <a:cs typeface="宋体" panose="02010600030101010101" pitchFamily="2" charset="-122"/>
                        </a:rPr>
                        <a:t>（</a:t>
                      </a:r>
                      <a:r>
                        <a:rPr lang="en-US" altLang="zh-CN" sz="2400" b="1" dirty="0">
                          <a:solidFill>
                            <a:srgbClr val="002060"/>
                          </a:solidFill>
                          <a:latin typeface="宋体" panose="02010600030101010101" pitchFamily="2" charset="-122"/>
                          <a:ea typeface="宋体" panose="02010600030101010101" pitchFamily="2" charset="-122"/>
                          <a:cs typeface="宋体" panose="02010600030101010101" pitchFamily="2" charset="-122"/>
                        </a:rPr>
                        <a:t>2</a:t>
                      </a:r>
                      <a:r>
                        <a:rPr lang="zh-CN" altLang="en-US" sz="2400" b="1" dirty="0">
                          <a:solidFill>
                            <a:srgbClr val="002060"/>
                          </a:solidFill>
                          <a:latin typeface="宋体" panose="02010600030101010101" pitchFamily="2" charset="-122"/>
                          <a:ea typeface="宋体" panose="02010600030101010101" pitchFamily="2" charset="-122"/>
                          <a:cs typeface="宋体" panose="02010600030101010101" pitchFamily="2" charset="-122"/>
                        </a:rPr>
                        <a:t>）主权独立</a:t>
                      </a:r>
                      <a:endParaRPr lang="zh-CN" altLang="zh-CN" sz="2400" b="1" dirty="0">
                        <a:solidFill>
                          <a:srgbClr val="002060"/>
                        </a:solidFill>
                        <a:latin typeface="宋体" panose="02010600030101010101" pitchFamily="2" charset="-122"/>
                        <a:ea typeface="宋体" panose="02010600030101010101" pitchFamily="2" charset="-122"/>
                        <a:cs typeface="宋体" panose="02010600030101010101" pitchFamily="2" charset="-122"/>
                      </a:endParaRPr>
                    </a:p>
                    <a:p>
                      <a:pPr algn="l">
                        <a:lnSpc>
                          <a:spcPct val="150000"/>
                        </a:lnSpc>
                      </a:pPr>
                      <a:r>
                        <a:rPr lang="zh-CN" altLang="en-US" sz="2400" b="1" dirty="0">
                          <a:solidFill>
                            <a:srgbClr val="002060"/>
                          </a:solidFill>
                          <a:latin typeface="宋体" panose="02010600030101010101" pitchFamily="2" charset="-122"/>
                          <a:ea typeface="宋体" panose="02010600030101010101" pitchFamily="2" charset="-122"/>
                          <a:cs typeface="宋体" panose="02010600030101010101" pitchFamily="2" charset="-122"/>
                        </a:rPr>
                        <a:t>（</a:t>
                      </a:r>
                      <a:r>
                        <a:rPr lang="en-US" altLang="zh-CN" sz="2400" b="1" dirty="0">
                          <a:solidFill>
                            <a:srgbClr val="002060"/>
                          </a:solidFill>
                          <a:latin typeface="宋体" panose="02010600030101010101" pitchFamily="2" charset="-122"/>
                          <a:ea typeface="宋体" panose="02010600030101010101" pitchFamily="2" charset="-122"/>
                          <a:cs typeface="宋体" panose="02010600030101010101" pitchFamily="2" charset="-122"/>
                        </a:rPr>
                        <a:t>3</a:t>
                      </a:r>
                      <a:r>
                        <a:rPr lang="zh-CN" altLang="en-US" sz="2400" b="1" dirty="0">
                          <a:solidFill>
                            <a:srgbClr val="002060"/>
                          </a:solidFill>
                          <a:latin typeface="宋体" panose="02010600030101010101" pitchFamily="2" charset="-122"/>
                          <a:ea typeface="宋体" panose="02010600030101010101" pitchFamily="2" charset="-122"/>
                          <a:cs typeface="宋体" panose="02010600030101010101" pitchFamily="2" charset="-122"/>
                        </a:rPr>
                        <a:t>）人民有共同的价值、历史、文化、语言或体制</a:t>
                      </a:r>
                      <a:endParaRPr lang="zh-CN" altLang="zh-CN" sz="2400" b="1" dirty="0">
                        <a:solidFill>
                          <a:srgbClr val="002060"/>
                        </a:solidFill>
                        <a:latin typeface="宋体" panose="02010600030101010101" pitchFamily="2" charset="-122"/>
                        <a:ea typeface="宋体" panose="02010600030101010101" pitchFamily="2" charset="-122"/>
                        <a:cs typeface="宋体" panose="02010600030101010101" pitchFamily="2" charset="-122"/>
                      </a:endParaRPr>
                    </a:p>
                  </a:txBody>
                  <a:tcPr>
                    <a:solidFill>
                      <a:schemeClr val="accent6">
                        <a:lumMod val="20000"/>
                        <a:lumOff val="80000"/>
                      </a:schemeClr>
                    </a:solidFill>
                  </a:tcPr>
                </a:tc>
                <a:extLst>
                  <a:ext uri="{0D108BD9-81ED-4DB2-BD59-A6C34878D82A}">
                    <a16:rowId xmlns:a16="http://schemas.microsoft.com/office/drawing/2014/main" val="10001"/>
                  </a:ext>
                </a:extLst>
              </a:tr>
            </a:tbl>
          </a:graphicData>
        </a:graphic>
      </p:graphicFrame>
      <p:sp>
        <p:nvSpPr>
          <p:cNvPr id="6" name="文本框 3"/>
          <p:cNvSpPr txBox="1"/>
          <p:nvPr/>
        </p:nvSpPr>
        <p:spPr>
          <a:xfrm>
            <a:off x="4481830" y="4719955"/>
            <a:ext cx="284052" cy="523220"/>
          </a:xfrm>
          <a:prstGeom prst="rect">
            <a:avLst/>
          </a:prstGeom>
          <a:noFill/>
        </p:spPr>
        <p:txBody>
          <a:bodyPr wrap="none" rtlCol="0">
            <a:spAutoFit/>
          </a:bodyPr>
          <a:lstStyle/>
          <a:p>
            <a:pPr algn="l"/>
            <a:r>
              <a:rPr lang="en-US" altLang="zh-CN" sz="2800" dirty="0"/>
              <a:t> </a:t>
            </a:r>
            <a:endParaRPr lang="zh-CN" sz="2400" b="1" dirty="0">
              <a:latin typeface="宋体" panose="02010600030101010101" pitchFamily="2" charset="-122"/>
              <a:ea typeface="宋体" panose="02010600030101010101" pitchFamily="2" charset="-122"/>
              <a:cs typeface="宋体" panose="02010600030101010101" pitchFamily="2" charset="-122"/>
            </a:endParaRPr>
          </a:p>
        </p:txBody>
      </p:sp>
      <p:cxnSp>
        <p:nvCxnSpPr>
          <p:cNvPr id="9" name="直接连接符 8"/>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10" name="文本框 3"/>
          <p:cNvSpPr txBox="1"/>
          <p:nvPr/>
        </p:nvSpPr>
        <p:spPr>
          <a:xfrm>
            <a:off x="238125" y="77139"/>
            <a:ext cx="6207148" cy="646331"/>
          </a:xfrm>
          <a:prstGeom prst="rect">
            <a:avLst/>
          </a:prstGeom>
          <a:noFill/>
        </p:spPr>
        <p:txBody>
          <a:bodyPr wrap="none" rtlCol="0">
            <a:spAutoFit/>
          </a:bodyPr>
          <a:lstStyle/>
          <a:p>
            <a:r>
              <a:rPr lang="zh-CN" altLang="en-US" sz="3600" b="1" dirty="0">
                <a:solidFill>
                  <a:srgbClr val="FF0000"/>
                </a:solidFill>
                <a:latin typeface="方正姚体" pitchFamily="2" charset="-122"/>
                <a:ea typeface="方正姚体" pitchFamily="2" charset="-122"/>
              </a:rPr>
              <a:t>一、近代西方民族国家的产生</a:t>
            </a:r>
          </a:p>
        </p:txBody>
      </p:sp>
      <p:sp>
        <p:nvSpPr>
          <p:cNvPr id="11" name="弧形 10"/>
          <p:cNvSpPr/>
          <p:nvPr>
            <p:custDataLst>
              <p:tags r:id="rId1"/>
            </p:custDataLst>
          </p:nvPr>
        </p:nvSpPr>
        <p:spPr>
          <a:xfrm>
            <a:off x="9334346" y="2049545"/>
            <a:ext cx="2560329" cy="2559849"/>
          </a:xfrm>
          <a:prstGeom prst="arc">
            <a:avLst/>
          </a:prstGeom>
          <a:noFill/>
          <a:ln w="34925" cap="flat" cmpd="sng" algn="ctr">
            <a:solidFill>
              <a:srgbClr val="3498DB"/>
            </a:solidFill>
            <a:prstDash val="solid"/>
            <a:miter lim="800000"/>
          </a:ln>
          <a:effectLst/>
        </p:spPr>
        <p:txBody>
          <a:bodyPr rot="0" spcFirstLastPara="0" vert="horz" wrap="square" lIns="31639" tIns="15819" rIns="31639" bIns="15819" numCol="1" spcCol="0" rtlCol="0" fromWordArt="0" anchor="ctr" anchorCtr="0" forceAA="0" compatLnSpc="1">
            <a:noAutofit/>
          </a:bodyPr>
          <a:lstStyle/>
          <a:p>
            <a:endParaRPr lang="zh-CN" altLang="en-US" sz="4800">
              <a:latin typeface="Arial" panose="020B0604020202020204" pitchFamily="34" charset="0"/>
              <a:ea typeface="微软雅黑" panose="020B0503020204020204" charset="-122"/>
              <a:sym typeface="Arial" panose="020B0604020202020204" pitchFamily="34" charset="0"/>
            </a:endParaRPr>
          </a:p>
        </p:txBody>
      </p:sp>
      <p:sp>
        <p:nvSpPr>
          <p:cNvPr id="12" name="弧形 11"/>
          <p:cNvSpPr/>
          <p:nvPr>
            <p:custDataLst>
              <p:tags r:id="rId2"/>
            </p:custDataLst>
          </p:nvPr>
        </p:nvSpPr>
        <p:spPr>
          <a:xfrm rot="16200000">
            <a:off x="9334586" y="2063086"/>
            <a:ext cx="2559849" cy="2560329"/>
          </a:xfrm>
          <a:prstGeom prst="arc">
            <a:avLst/>
          </a:prstGeom>
          <a:noFill/>
          <a:ln w="34925" cap="flat" cmpd="sng" algn="ctr">
            <a:solidFill>
              <a:srgbClr val="1F74AD"/>
            </a:solidFill>
            <a:prstDash val="solid"/>
            <a:miter lim="800000"/>
          </a:ln>
          <a:effectLst/>
        </p:spPr>
        <p:txBody>
          <a:bodyPr rot="0" spcFirstLastPara="0" vert="horz" wrap="square" lIns="31639" tIns="15819" rIns="31639" bIns="15819" numCol="1" spcCol="0" rtlCol="0" fromWordArt="0" anchor="ctr" anchorCtr="0" forceAA="0" compatLnSpc="1">
            <a:noAutofit/>
          </a:bodyPr>
          <a:lstStyle/>
          <a:p>
            <a:endParaRPr lang="zh-CN" altLang="en-US" sz="4800">
              <a:latin typeface="Arial" panose="020B0604020202020204" pitchFamily="34" charset="0"/>
              <a:ea typeface="微软雅黑" panose="020B0503020204020204" charset="-122"/>
              <a:sym typeface="Arial" panose="020B0604020202020204" pitchFamily="34" charset="0"/>
            </a:endParaRPr>
          </a:p>
        </p:txBody>
      </p:sp>
      <p:sp>
        <p:nvSpPr>
          <p:cNvPr id="13" name="弧形 12"/>
          <p:cNvSpPr/>
          <p:nvPr>
            <p:custDataLst>
              <p:tags r:id="rId3"/>
            </p:custDataLst>
          </p:nvPr>
        </p:nvSpPr>
        <p:spPr>
          <a:xfrm rot="10800000">
            <a:off x="9334345" y="2063325"/>
            <a:ext cx="2560329" cy="2559849"/>
          </a:xfrm>
          <a:prstGeom prst="arc">
            <a:avLst/>
          </a:prstGeom>
          <a:noFill/>
          <a:ln w="34925" cap="flat" cmpd="sng" algn="ctr">
            <a:solidFill>
              <a:srgbClr val="1AA3AA"/>
            </a:solidFill>
            <a:prstDash val="solid"/>
            <a:miter lim="800000"/>
          </a:ln>
          <a:effectLst/>
        </p:spPr>
        <p:txBody>
          <a:bodyPr rot="0" spcFirstLastPara="0" vert="horz" wrap="square" lIns="31639" tIns="15819" rIns="31639" bIns="15819" numCol="1" spcCol="0" rtlCol="0" fromWordArt="0" anchor="ctr" anchorCtr="0" forceAA="0" compatLnSpc="1">
            <a:noAutofit/>
          </a:bodyPr>
          <a:lstStyle/>
          <a:p>
            <a:endParaRPr lang="zh-CN" altLang="en-US" sz="4800">
              <a:latin typeface="Arial" panose="020B0604020202020204" pitchFamily="34" charset="0"/>
              <a:ea typeface="微软雅黑" panose="020B0503020204020204" charset="-122"/>
              <a:sym typeface="Arial" panose="020B0604020202020204" pitchFamily="34" charset="0"/>
            </a:endParaRPr>
          </a:p>
        </p:txBody>
      </p:sp>
      <p:sp>
        <p:nvSpPr>
          <p:cNvPr id="14" name="弧形 13"/>
          <p:cNvSpPr/>
          <p:nvPr>
            <p:custDataLst>
              <p:tags r:id="rId4"/>
            </p:custDataLst>
          </p:nvPr>
        </p:nvSpPr>
        <p:spPr>
          <a:xfrm rot="5400000">
            <a:off x="9334586" y="2063086"/>
            <a:ext cx="2559849" cy="2560329"/>
          </a:xfrm>
          <a:prstGeom prst="arc">
            <a:avLst/>
          </a:prstGeom>
          <a:noFill/>
          <a:ln w="34925" cap="flat" cmpd="sng" algn="ctr">
            <a:solidFill>
              <a:srgbClr val="69A35B"/>
            </a:solidFill>
            <a:prstDash val="solid"/>
            <a:miter lim="800000"/>
          </a:ln>
          <a:effectLst/>
        </p:spPr>
        <p:txBody>
          <a:bodyPr rot="0" spcFirstLastPara="0" vert="horz" wrap="square" lIns="31639" tIns="15819" rIns="31639" bIns="15819" numCol="1" spcCol="0" rtlCol="0" fromWordArt="0" anchor="ctr" anchorCtr="0" forceAA="0" compatLnSpc="1">
            <a:noAutofit/>
          </a:bodyPr>
          <a:lstStyle/>
          <a:p>
            <a:endParaRPr lang="zh-CN" altLang="en-US" sz="4800">
              <a:latin typeface="Arial" panose="020B0604020202020204" pitchFamily="34" charset="0"/>
              <a:ea typeface="微软雅黑" panose="020B0503020204020204" charset="-122"/>
              <a:sym typeface="Arial" panose="020B0604020202020204" pitchFamily="34" charset="0"/>
            </a:endParaRPr>
          </a:p>
        </p:txBody>
      </p:sp>
      <p:sp>
        <p:nvSpPr>
          <p:cNvPr id="15" name="弧形 14"/>
          <p:cNvSpPr/>
          <p:nvPr>
            <p:custDataLst>
              <p:tags r:id="rId5"/>
            </p:custDataLst>
          </p:nvPr>
        </p:nvSpPr>
        <p:spPr>
          <a:xfrm rot="16200000">
            <a:off x="9576633" y="2291399"/>
            <a:ext cx="2075752" cy="2076140"/>
          </a:xfrm>
          <a:prstGeom prst="arc">
            <a:avLst/>
          </a:prstGeom>
          <a:solidFill>
            <a:srgbClr val="1F74AD"/>
          </a:solidFill>
          <a:ln w="6350" cap="flat" cmpd="sng" algn="ctr">
            <a:noFill/>
            <a:prstDash val="solid"/>
            <a:miter lim="800000"/>
          </a:ln>
          <a:effectLst/>
        </p:spPr>
        <p:txBody>
          <a:bodyPr rot="0" spcFirstLastPara="0" vert="horz" wrap="square" lIns="31639" tIns="15819" rIns="31639" bIns="15819" numCol="1" spcCol="0" rtlCol="0" fromWordArt="0" anchor="ctr" anchorCtr="0" forceAA="0" compatLnSpc="1">
            <a:noAutofit/>
          </a:bodyPr>
          <a:lstStyle/>
          <a:p>
            <a:endParaRPr lang="zh-CN" altLang="en-US" sz="4800">
              <a:latin typeface="Arial" panose="020B0604020202020204" pitchFamily="34" charset="0"/>
              <a:ea typeface="微软雅黑" panose="020B0503020204020204" charset="-122"/>
              <a:sym typeface="Arial" panose="020B0604020202020204" pitchFamily="34" charset="0"/>
            </a:endParaRPr>
          </a:p>
        </p:txBody>
      </p:sp>
      <p:sp>
        <p:nvSpPr>
          <p:cNvPr id="16" name="弧形 15"/>
          <p:cNvSpPr/>
          <p:nvPr>
            <p:custDataLst>
              <p:tags r:id="rId6"/>
            </p:custDataLst>
          </p:nvPr>
        </p:nvSpPr>
        <p:spPr>
          <a:xfrm>
            <a:off x="9576439" y="2291592"/>
            <a:ext cx="2076142" cy="2075753"/>
          </a:xfrm>
          <a:prstGeom prst="arc">
            <a:avLst>
              <a:gd name="adj1" fmla="val 16212103"/>
              <a:gd name="adj2" fmla="val 7474"/>
            </a:avLst>
          </a:prstGeom>
          <a:solidFill>
            <a:srgbClr val="3498DB"/>
          </a:solidFill>
          <a:ln w="6350" cap="flat" cmpd="sng" algn="ctr">
            <a:noFill/>
            <a:prstDash val="solid"/>
            <a:miter lim="800000"/>
          </a:ln>
          <a:effectLst/>
        </p:spPr>
        <p:txBody>
          <a:bodyPr rot="0" spcFirstLastPara="0" vert="horz" wrap="square" lIns="31639" tIns="15819" rIns="31639" bIns="15819" numCol="1" spcCol="0" rtlCol="0" fromWordArt="0" anchor="ctr" anchorCtr="0" forceAA="0" compatLnSpc="1">
            <a:noAutofit/>
          </a:bodyPr>
          <a:lstStyle/>
          <a:p>
            <a:endParaRPr lang="zh-CN" altLang="en-US" sz="4800">
              <a:latin typeface="Arial" panose="020B0604020202020204" pitchFamily="34" charset="0"/>
              <a:ea typeface="微软雅黑" panose="020B0503020204020204" charset="-122"/>
              <a:sym typeface="Arial" panose="020B0604020202020204" pitchFamily="34" charset="0"/>
            </a:endParaRPr>
          </a:p>
        </p:txBody>
      </p:sp>
      <p:sp>
        <p:nvSpPr>
          <p:cNvPr id="17" name="弧形 16"/>
          <p:cNvSpPr/>
          <p:nvPr>
            <p:custDataLst>
              <p:tags r:id="rId7"/>
            </p:custDataLst>
          </p:nvPr>
        </p:nvSpPr>
        <p:spPr>
          <a:xfrm rot="10800000">
            <a:off x="9576441" y="2305374"/>
            <a:ext cx="2076140" cy="2075752"/>
          </a:xfrm>
          <a:prstGeom prst="arc">
            <a:avLst>
              <a:gd name="adj1" fmla="val 16200000"/>
              <a:gd name="adj2" fmla="val 27650"/>
            </a:avLst>
          </a:prstGeom>
          <a:solidFill>
            <a:srgbClr val="1AA3AA"/>
          </a:solidFill>
          <a:ln w="6350" cap="flat" cmpd="sng" algn="ctr">
            <a:noFill/>
            <a:prstDash val="solid"/>
            <a:miter lim="800000"/>
          </a:ln>
          <a:effectLst/>
        </p:spPr>
        <p:txBody>
          <a:bodyPr rot="0" spcFirstLastPara="0" vert="horz" wrap="square" lIns="31639" tIns="15819" rIns="31639" bIns="15819" numCol="1" spcCol="0" rtlCol="0" fromWordArt="0" anchor="ctr" anchorCtr="0" forceAA="0" compatLnSpc="1">
            <a:noAutofit/>
          </a:bodyPr>
          <a:lstStyle/>
          <a:p>
            <a:endParaRPr lang="zh-CN" altLang="en-US" sz="4800">
              <a:latin typeface="Arial" panose="020B0604020202020204" pitchFamily="34" charset="0"/>
              <a:ea typeface="微软雅黑" panose="020B0503020204020204" charset="-122"/>
              <a:sym typeface="Arial" panose="020B0604020202020204" pitchFamily="34" charset="0"/>
            </a:endParaRPr>
          </a:p>
        </p:txBody>
      </p:sp>
      <p:sp>
        <p:nvSpPr>
          <p:cNvPr id="18" name="弧形 17"/>
          <p:cNvSpPr/>
          <p:nvPr>
            <p:custDataLst>
              <p:tags r:id="rId8"/>
            </p:custDataLst>
          </p:nvPr>
        </p:nvSpPr>
        <p:spPr>
          <a:xfrm rot="5400000">
            <a:off x="9576635" y="2291398"/>
            <a:ext cx="2075752" cy="2076140"/>
          </a:xfrm>
          <a:prstGeom prst="arc">
            <a:avLst>
              <a:gd name="adj1" fmla="val 16200000"/>
              <a:gd name="adj2" fmla="val 2908"/>
            </a:avLst>
          </a:prstGeom>
          <a:solidFill>
            <a:srgbClr val="69A35B"/>
          </a:solidFill>
          <a:ln w="6350" cap="flat" cmpd="sng" algn="ctr">
            <a:noFill/>
            <a:prstDash val="solid"/>
            <a:miter lim="800000"/>
          </a:ln>
          <a:effectLst/>
        </p:spPr>
        <p:txBody>
          <a:bodyPr rot="0" spcFirstLastPara="0" vert="horz" wrap="square" lIns="31639" tIns="15819" rIns="31639" bIns="15819" numCol="1" spcCol="0" rtlCol="0" fromWordArt="0" anchor="ctr" anchorCtr="0" forceAA="0" compatLnSpc="1">
            <a:noAutofit/>
          </a:bodyPr>
          <a:lstStyle/>
          <a:p>
            <a:endParaRPr lang="zh-CN" altLang="en-US" sz="4800">
              <a:latin typeface="Arial" panose="020B0604020202020204" pitchFamily="34" charset="0"/>
              <a:ea typeface="微软雅黑" panose="020B0503020204020204" charset="-122"/>
              <a:sym typeface="Arial" panose="020B0604020202020204" pitchFamily="34" charset="0"/>
            </a:endParaRPr>
          </a:p>
        </p:txBody>
      </p:sp>
      <p:sp>
        <p:nvSpPr>
          <p:cNvPr id="19" name="矩形 18"/>
          <p:cNvSpPr/>
          <p:nvPr>
            <p:custDataLst>
              <p:tags r:id="rId9"/>
            </p:custDataLst>
          </p:nvPr>
        </p:nvSpPr>
        <p:spPr>
          <a:xfrm rot="20100000">
            <a:off x="9626265" y="2649943"/>
            <a:ext cx="948690" cy="397510"/>
          </a:xfrm>
          <a:prstGeom prst="rect">
            <a:avLst/>
          </a:prstGeom>
        </p:spPr>
        <p:txBody>
          <a:bodyPr rot="0" spcFirstLastPara="0" vert="horz" wrap="square" lIns="90000" tIns="46800" rIns="90000" bIns="46800" numCol="1" spcCol="0" rtlCol="0" fromWordArt="0" anchor="t" anchorCtr="0" forceAA="0" compatLnSpc="1">
            <a:normAutofit fontScale="25000" lnSpcReduction="20000"/>
          </a:bodyPr>
          <a:lstStyle/>
          <a:p>
            <a:pPr algn="ctr">
              <a:lnSpc>
                <a:spcPct val="110000"/>
              </a:lnSpc>
              <a:spcAft>
                <a:spcPct val="0"/>
              </a:spcAft>
            </a:pPr>
            <a:r>
              <a:rPr lang="zh-CN" altLang="en-US" sz="8000" dirty="0">
                <a:solidFill>
                  <a:schemeClr val="bg1"/>
                </a:solidFill>
                <a:latin typeface="楷体" panose="02010609060101010101" pitchFamily="49" charset="-122"/>
                <a:ea typeface="楷体" panose="02010609060101010101" pitchFamily="49" charset="-122"/>
                <a:sym typeface="+mn-ea"/>
              </a:rPr>
              <a:t>英格兰</a:t>
            </a:r>
          </a:p>
        </p:txBody>
      </p:sp>
      <p:sp>
        <p:nvSpPr>
          <p:cNvPr id="20" name="矩形 19"/>
          <p:cNvSpPr/>
          <p:nvPr>
            <p:custDataLst>
              <p:tags r:id="rId10"/>
            </p:custDataLst>
          </p:nvPr>
        </p:nvSpPr>
        <p:spPr>
          <a:xfrm rot="1620000">
            <a:off x="10650448" y="2627292"/>
            <a:ext cx="996315" cy="397510"/>
          </a:xfrm>
          <a:prstGeom prst="rect">
            <a:avLst/>
          </a:prstGeom>
        </p:spPr>
        <p:txBody>
          <a:bodyPr rot="0" spcFirstLastPara="0" vert="horz" wrap="square" lIns="90000" tIns="46800" rIns="90000" bIns="46800" numCol="1" spcCol="0" rtlCol="0" fromWordArt="0" anchor="t" anchorCtr="0" forceAA="0" compatLnSpc="1">
            <a:normAutofit fontScale="25000" lnSpcReduction="20000"/>
          </a:bodyPr>
          <a:lstStyle/>
          <a:p>
            <a:pPr algn="ctr">
              <a:lnSpc>
                <a:spcPct val="110000"/>
              </a:lnSpc>
              <a:spcAft>
                <a:spcPct val="0"/>
              </a:spcAft>
            </a:pPr>
            <a:r>
              <a:rPr lang="zh-CN" altLang="en-US" sz="8000" dirty="0">
                <a:solidFill>
                  <a:schemeClr val="bg1"/>
                </a:solidFill>
                <a:latin typeface="楷体" panose="02010609060101010101" pitchFamily="49" charset="-122"/>
                <a:ea typeface="楷体" panose="02010609060101010101" pitchFamily="49" charset="-122"/>
                <a:sym typeface="+mn-ea"/>
              </a:rPr>
              <a:t>威尔士</a:t>
            </a:r>
          </a:p>
        </p:txBody>
      </p:sp>
      <p:sp>
        <p:nvSpPr>
          <p:cNvPr id="21" name="矩形 20"/>
          <p:cNvSpPr/>
          <p:nvPr>
            <p:custDataLst>
              <p:tags r:id="rId11"/>
            </p:custDataLst>
          </p:nvPr>
        </p:nvSpPr>
        <p:spPr>
          <a:xfrm rot="1800000">
            <a:off x="9679673" y="3550013"/>
            <a:ext cx="988695" cy="397510"/>
          </a:xfrm>
          <a:prstGeom prst="rect">
            <a:avLst/>
          </a:prstGeom>
        </p:spPr>
        <p:txBody>
          <a:bodyPr rot="0" spcFirstLastPara="0" vert="horz" wrap="square" lIns="90000" tIns="46800" rIns="90000" bIns="46800" numCol="1" spcCol="0" rtlCol="0" fromWordArt="0" anchor="t" anchorCtr="0" forceAA="0" compatLnSpc="1">
            <a:normAutofit fontScale="25000" lnSpcReduction="20000"/>
          </a:bodyPr>
          <a:lstStyle/>
          <a:p>
            <a:pPr algn="ctr">
              <a:lnSpc>
                <a:spcPct val="110000"/>
              </a:lnSpc>
              <a:spcAft>
                <a:spcPct val="0"/>
              </a:spcAft>
            </a:pPr>
            <a:r>
              <a:rPr lang="zh-CN" altLang="en-US" sz="8000" dirty="0">
                <a:solidFill>
                  <a:schemeClr val="bg1"/>
                </a:solidFill>
                <a:latin typeface="楷体" panose="02010609060101010101" pitchFamily="49" charset="-122"/>
                <a:ea typeface="楷体" panose="02010609060101010101" pitchFamily="49" charset="-122"/>
                <a:sym typeface="+mn-ea"/>
              </a:rPr>
              <a:t>爱尔兰</a:t>
            </a:r>
            <a:endParaRPr lang="zh-CN" altLang="en-US" sz="8000" dirty="0">
              <a:solidFill>
                <a:schemeClr val="bg1"/>
              </a:solidFill>
              <a:latin typeface="楷体" panose="02010609060101010101" pitchFamily="49" charset="-122"/>
              <a:ea typeface="楷体" panose="02010609060101010101" pitchFamily="49" charset="-122"/>
            </a:endParaRPr>
          </a:p>
          <a:p>
            <a:pPr algn="ctr">
              <a:lnSpc>
                <a:spcPct val="110000"/>
              </a:lnSpc>
              <a:spcAft>
                <a:spcPct val="0"/>
              </a:spcAft>
            </a:pPr>
            <a:endParaRPr lang="zh-CN" altLang="en-US" sz="8000" dirty="0">
              <a:solidFill>
                <a:schemeClr val="bg1"/>
              </a:solidFill>
              <a:effectLst/>
              <a:latin typeface="楷体" panose="02010609060101010101" pitchFamily="49" charset="-122"/>
              <a:ea typeface="楷体" panose="02010609060101010101" pitchFamily="49" charset="-122"/>
              <a:sym typeface="Arial" panose="020B0604020202020204" pitchFamily="34" charset="0"/>
            </a:endParaRPr>
          </a:p>
        </p:txBody>
      </p:sp>
      <p:sp>
        <p:nvSpPr>
          <p:cNvPr id="22" name="矩形 21"/>
          <p:cNvSpPr/>
          <p:nvPr>
            <p:custDataLst>
              <p:tags r:id="rId12"/>
            </p:custDataLst>
          </p:nvPr>
        </p:nvSpPr>
        <p:spPr>
          <a:xfrm rot="19740000">
            <a:off x="10589446" y="3553250"/>
            <a:ext cx="1146175" cy="397510"/>
          </a:xfrm>
          <a:prstGeom prst="rect">
            <a:avLst/>
          </a:prstGeom>
        </p:spPr>
        <p:txBody>
          <a:bodyPr rot="0" spcFirstLastPara="0" vert="horz" wrap="square" lIns="90000" tIns="46800" rIns="90000" bIns="46800" numCol="1" spcCol="0" rtlCol="0" fromWordArt="0" anchor="t" anchorCtr="0" forceAA="0" compatLnSpc="1">
            <a:normAutofit fontScale="25000" lnSpcReduction="20000"/>
          </a:bodyPr>
          <a:lstStyle/>
          <a:p>
            <a:pPr algn="ctr">
              <a:lnSpc>
                <a:spcPct val="110000"/>
              </a:lnSpc>
              <a:spcAft>
                <a:spcPct val="0"/>
              </a:spcAft>
            </a:pPr>
            <a:r>
              <a:rPr lang="zh-CN" altLang="en-US" sz="8000" dirty="0">
                <a:solidFill>
                  <a:schemeClr val="bg1"/>
                </a:solidFill>
                <a:latin typeface="楷体" panose="02010609060101010101" pitchFamily="49" charset="-122"/>
                <a:ea typeface="楷体" panose="02010609060101010101" pitchFamily="49" charset="-122"/>
                <a:sym typeface="+mn-ea"/>
              </a:rPr>
              <a:t>苏格兰</a:t>
            </a:r>
          </a:p>
        </p:txBody>
      </p:sp>
      <p:sp>
        <p:nvSpPr>
          <p:cNvPr id="23" name="文本框 14"/>
          <p:cNvSpPr txBox="1"/>
          <p:nvPr/>
        </p:nvSpPr>
        <p:spPr>
          <a:xfrm>
            <a:off x="9123045" y="4719955"/>
            <a:ext cx="3072130" cy="460375"/>
          </a:xfrm>
          <a:prstGeom prst="rect">
            <a:avLst/>
          </a:prstGeom>
          <a:noFill/>
        </p:spPr>
        <p:txBody>
          <a:bodyPr wrap="square" rtlCol="0">
            <a:spAutoFit/>
          </a:bodyPr>
          <a:lstStyle/>
          <a:p>
            <a:pPr algn="ctr"/>
            <a:r>
              <a:rPr lang="zh-CN" altLang="en-US" sz="2400" b="1" dirty="0">
                <a:solidFill>
                  <a:srgbClr val="002060"/>
                </a:solidFill>
                <a:latin typeface="宋体" panose="02010600030101010101" pitchFamily="2" charset="-122"/>
                <a:ea typeface="宋体" panose="02010600030101010101" pitchFamily="2" charset="-122"/>
              </a:rPr>
              <a:t>英国民族</a:t>
            </a:r>
            <a:r>
              <a:rPr lang="zh-CN" altLang="en-US" sz="2400" b="1" dirty="0">
                <a:solidFill>
                  <a:srgbClr val="002060"/>
                </a:solidFill>
                <a:latin typeface="宋体" panose="02010600030101010101" pitchFamily="2" charset="-122"/>
                <a:ea typeface="宋体" panose="02010600030101010101" pitchFamily="2" charset="-122"/>
                <a:sym typeface="+mn-ea"/>
              </a:rPr>
              <a:t>组成</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文本框 3"/>
          <p:cNvSpPr txBox="1"/>
          <p:nvPr/>
        </p:nvSpPr>
        <p:spPr>
          <a:xfrm>
            <a:off x="5853430" y="2935605"/>
            <a:ext cx="2540000" cy="368300"/>
          </a:xfrm>
          <a:prstGeom prst="rect">
            <a:avLst/>
          </a:prstGeom>
          <a:noFill/>
        </p:spPr>
        <p:txBody>
          <a:bodyPr wrap="square" rtlCol="0" anchor="t">
            <a:spAutoFit/>
          </a:bodyPr>
          <a:lstStyle/>
          <a:p>
            <a:r>
              <a:rPr lang="zh-CN" altLang="en-US"/>
              <a:t>   </a:t>
            </a:r>
          </a:p>
        </p:txBody>
      </p:sp>
      <p:sp>
        <p:nvSpPr>
          <p:cNvPr id="20" name="文本框 19"/>
          <p:cNvSpPr txBox="1"/>
          <p:nvPr/>
        </p:nvSpPr>
        <p:spPr>
          <a:xfrm>
            <a:off x="109452" y="1566604"/>
            <a:ext cx="11855021" cy="5078313"/>
          </a:xfrm>
          <a:prstGeom prst="rect">
            <a:avLst/>
          </a:prstGeom>
          <a:noFill/>
          <a:ln w="28575" cmpd="sng">
            <a:solidFill>
              <a:schemeClr val="tx1"/>
            </a:solidFill>
            <a:prstDash val="sysDot"/>
          </a:ln>
        </p:spPr>
        <p:txBody>
          <a:bodyPr wrap="square" rtlCol="0" anchor="t">
            <a:spAutoFit/>
          </a:bodyPr>
          <a:lstStyle/>
          <a:p>
            <a:pPr>
              <a:lnSpc>
                <a:spcPct val="150000"/>
              </a:lnSpc>
            </a:pPr>
            <a:r>
              <a:rPr lang="zh-CN" altLang="en-US" sz="2400" b="1" dirty="0">
                <a:solidFill>
                  <a:srgbClr val="FF0000"/>
                </a:solidFill>
                <a:latin typeface="宋体" panose="02010600030101010101" pitchFamily="2" charset="-122"/>
                <a:ea typeface="宋体" panose="02010600030101010101" pitchFamily="2" charset="-122"/>
                <a:cs typeface="华文楷体" panose="02010600040101010101" charset="-122"/>
              </a:rPr>
              <a:t>（</a:t>
            </a:r>
            <a:r>
              <a:rPr lang="en-US" altLang="zh-CN" sz="2400" b="1" dirty="0">
                <a:solidFill>
                  <a:srgbClr val="FF0000"/>
                </a:solidFill>
                <a:latin typeface="宋体" panose="02010600030101010101" pitchFamily="2" charset="-122"/>
                <a:ea typeface="宋体" panose="02010600030101010101" pitchFamily="2" charset="-122"/>
                <a:cs typeface="华文楷体" panose="02010600040101010101" charset="-122"/>
              </a:rPr>
              <a:t>1</a:t>
            </a:r>
            <a:r>
              <a:rPr lang="zh-CN" altLang="en-US" sz="2400" b="1" dirty="0">
                <a:solidFill>
                  <a:srgbClr val="FF0000"/>
                </a:solidFill>
                <a:latin typeface="宋体" panose="02010600030101010101" pitchFamily="2" charset="-122"/>
                <a:ea typeface="宋体" panose="02010600030101010101" pitchFamily="2" charset="-122"/>
                <a:cs typeface="华文楷体" panose="02010600040101010101" charset="-122"/>
              </a:rPr>
              <a:t>）民族主义的特点：</a:t>
            </a:r>
            <a:endParaRPr lang="en-US" altLang="zh-CN" sz="2400" b="1" dirty="0">
              <a:solidFill>
                <a:srgbClr val="FF0000"/>
              </a:solidFill>
              <a:latin typeface="宋体" panose="02010600030101010101" pitchFamily="2" charset="-122"/>
              <a:ea typeface="宋体" panose="02010600030101010101" pitchFamily="2" charset="-122"/>
              <a:cs typeface="华文楷体" panose="02010600040101010101" charset="-122"/>
            </a:endParaRPr>
          </a:p>
          <a:p>
            <a:pPr>
              <a:lnSpc>
                <a:spcPct val="150000"/>
              </a:lnSpc>
            </a:pPr>
            <a:r>
              <a:rPr lang="en-US" altLang="zh-CN" sz="2400" b="1" dirty="0">
                <a:solidFill>
                  <a:srgbClr val="002060"/>
                </a:solidFill>
                <a:latin typeface="宋体" panose="02010600030101010101" pitchFamily="2" charset="-122"/>
                <a:ea typeface="宋体" panose="02010600030101010101" pitchFamily="2" charset="-122"/>
                <a:cs typeface="华文楷体" panose="02010600040101010101" charset="-122"/>
              </a:rPr>
              <a:t>19</a:t>
            </a:r>
            <a:r>
              <a:rPr lang="zh-CN" altLang="en-US" sz="2400" b="1" dirty="0">
                <a:solidFill>
                  <a:srgbClr val="002060"/>
                </a:solidFill>
                <a:latin typeface="宋体" panose="02010600030101010101" pitchFamily="2" charset="-122"/>
                <a:ea typeface="宋体" panose="02010600030101010101" pitchFamily="2" charset="-122"/>
                <a:cs typeface="华文楷体" panose="02010600040101010101" charset="-122"/>
              </a:rPr>
              <a:t>世纪的欧洲民族主义十分盛行，各国民族主义在历史发展阶段设内阁不同步，具体任务也有所不同，但他们却具有共同的反封建宗旨。该时期的民族主义往往与民主自由联系在一起。</a:t>
            </a:r>
            <a:endParaRPr lang="en-US" altLang="zh-CN" sz="2400" b="1" dirty="0">
              <a:solidFill>
                <a:srgbClr val="002060"/>
              </a:solidFill>
              <a:latin typeface="宋体" panose="02010600030101010101" pitchFamily="2" charset="-122"/>
              <a:ea typeface="宋体" panose="02010600030101010101" pitchFamily="2" charset="-122"/>
              <a:cs typeface="华文楷体" panose="02010600040101010101" charset="-122"/>
            </a:endParaRPr>
          </a:p>
          <a:p>
            <a:pPr>
              <a:lnSpc>
                <a:spcPct val="150000"/>
              </a:lnSpc>
            </a:pPr>
            <a:r>
              <a:rPr lang="zh-CN" altLang="en-US" sz="2400" b="1" dirty="0">
                <a:solidFill>
                  <a:srgbClr val="FF0000"/>
                </a:solidFill>
                <a:latin typeface="宋体" panose="02010600030101010101" pitchFamily="2" charset="-122"/>
                <a:ea typeface="宋体" panose="02010600030101010101" pitchFamily="2" charset="-122"/>
                <a:cs typeface="华文楷体" panose="02010600040101010101" charset="-122"/>
              </a:rPr>
              <a:t>（</a:t>
            </a:r>
            <a:r>
              <a:rPr lang="en-US" altLang="zh-CN" sz="2400" b="1" dirty="0">
                <a:solidFill>
                  <a:srgbClr val="FF0000"/>
                </a:solidFill>
                <a:latin typeface="宋体" panose="02010600030101010101" pitchFamily="2" charset="-122"/>
                <a:ea typeface="宋体" panose="02010600030101010101" pitchFamily="2" charset="-122"/>
                <a:cs typeface="华文楷体" panose="02010600040101010101" charset="-122"/>
              </a:rPr>
              <a:t>2</a:t>
            </a:r>
            <a:r>
              <a:rPr lang="zh-CN" altLang="en-US" sz="2400" b="1" dirty="0">
                <a:solidFill>
                  <a:srgbClr val="FF0000"/>
                </a:solidFill>
                <a:latin typeface="宋体" panose="02010600030101010101" pitchFamily="2" charset="-122"/>
                <a:ea typeface="宋体" panose="02010600030101010101" pitchFamily="2" charset="-122"/>
                <a:cs typeface="华文楷体" panose="02010600040101010101" charset="-122"/>
              </a:rPr>
              <a:t>）正确认识民族主义：</a:t>
            </a:r>
            <a:endParaRPr lang="en-US" altLang="zh-CN" sz="2400" b="1" dirty="0">
              <a:solidFill>
                <a:srgbClr val="FF0000"/>
              </a:solidFill>
              <a:latin typeface="宋体" panose="02010600030101010101" pitchFamily="2" charset="-122"/>
              <a:ea typeface="宋体" panose="02010600030101010101" pitchFamily="2" charset="-122"/>
              <a:cs typeface="华文楷体" panose="02010600040101010101" charset="-122"/>
            </a:endParaRPr>
          </a:p>
          <a:p>
            <a:pPr>
              <a:lnSpc>
                <a:spcPct val="150000"/>
              </a:lnSpc>
            </a:pPr>
            <a:r>
              <a:rPr lang="zh-CN" altLang="en-US" sz="2400" b="1" dirty="0">
                <a:solidFill>
                  <a:srgbClr val="002060"/>
                </a:solidFill>
                <a:latin typeface="宋体" panose="02010600030101010101" pitchFamily="2" charset="-122"/>
                <a:ea typeface="宋体" panose="02010600030101010101" pitchFamily="2" charset="-122"/>
                <a:cs typeface="华文楷体" panose="02010600040101010101" charset="-122"/>
              </a:rPr>
              <a:t>①</a:t>
            </a:r>
            <a:r>
              <a:rPr lang="zh-CN" altLang="en-US" sz="2400" b="1" dirty="0">
                <a:solidFill>
                  <a:srgbClr val="FF0000"/>
                </a:solidFill>
                <a:latin typeface="宋体" panose="02010600030101010101" pitchFamily="2" charset="-122"/>
                <a:ea typeface="宋体" panose="02010600030101010101" pitchFamily="2" charset="-122"/>
                <a:cs typeface="华文楷体" panose="02010600040101010101" charset="-122"/>
              </a:rPr>
              <a:t>民族主义</a:t>
            </a:r>
            <a:r>
              <a:rPr lang="zh-CN" altLang="en-US" sz="2400" b="1" dirty="0">
                <a:solidFill>
                  <a:srgbClr val="002060"/>
                </a:solidFill>
                <a:latin typeface="宋体" panose="02010600030101010101" pitchFamily="2" charset="-122"/>
                <a:ea typeface="宋体" panose="02010600030101010101" pitchFamily="2" charset="-122"/>
                <a:cs typeface="华文楷体" panose="02010600040101010101" charset="-122"/>
              </a:rPr>
              <a:t>在民族独立运动中起着重要的号召作用。它作为一种精神起着激励、凝聚、反抗压迫势力的作用。</a:t>
            </a:r>
            <a:endParaRPr lang="en-US" altLang="zh-CN" sz="2400" b="1" dirty="0">
              <a:solidFill>
                <a:srgbClr val="002060"/>
              </a:solidFill>
              <a:latin typeface="宋体" panose="02010600030101010101" pitchFamily="2" charset="-122"/>
              <a:ea typeface="宋体" panose="02010600030101010101" pitchFamily="2" charset="-122"/>
              <a:cs typeface="华文楷体" panose="02010600040101010101" charset="-122"/>
            </a:endParaRPr>
          </a:p>
          <a:p>
            <a:pPr>
              <a:lnSpc>
                <a:spcPct val="150000"/>
              </a:lnSpc>
            </a:pPr>
            <a:r>
              <a:rPr lang="zh-CN" altLang="en-US" sz="2400" b="1" dirty="0">
                <a:solidFill>
                  <a:srgbClr val="002060"/>
                </a:solidFill>
                <a:latin typeface="宋体" panose="02010600030101010101" pitchFamily="2" charset="-122"/>
                <a:ea typeface="宋体" panose="02010600030101010101" pitchFamily="2" charset="-122"/>
                <a:cs typeface="华文楷体" panose="02010600040101010101" charset="-122"/>
              </a:rPr>
              <a:t>②</a:t>
            </a:r>
            <a:r>
              <a:rPr lang="zh-CN" altLang="en-US" sz="2400" b="1" dirty="0">
                <a:solidFill>
                  <a:srgbClr val="FF0000"/>
                </a:solidFill>
                <a:latin typeface="宋体" panose="02010600030101010101" pitchFamily="2" charset="-122"/>
                <a:ea typeface="宋体" panose="02010600030101010101" pitchFamily="2" charset="-122"/>
                <a:cs typeface="华文楷体" panose="02010600040101010101" charset="-122"/>
              </a:rPr>
              <a:t>狭隘性地“民族主义”</a:t>
            </a:r>
            <a:r>
              <a:rPr lang="zh-CN" altLang="en-US" sz="2400" b="1" dirty="0">
                <a:solidFill>
                  <a:srgbClr val="002060"/>
                </a:solidFill>
                <a:latin typeface="宋体" panose="02010600030101010101" pitchFamily="2" charset="-122"/>
                <a:ea typeface="宋体" panose="02010600030101010101" pitchFamily="2" charset="-122"/>
                <a:cs typeface="华文楷体" panose="02010600040101010101" charset="-122"/>
              </a:rPr>
              <a:t>并不是自然意义上的民族主义。侵略主义、扩张主义、沙文主义、民族分裂主义等都是非成熟、积极的民族主义。</a:t>
            </a:r>
          </a:p>
        </p:txBody>
      </p:sp>
      <p:cxnSp>
        <p:nvCxnSpPr>
          <p:cNvPr id="23" name="直接连接符 22"/>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24" name="文本框 3"/>
          <p:cNvSpPr txBox="1"/>
          <p:nvPr/>
        </p:nvSpPr>
        <p:spPr>
          <a:xfrm>
            <a:off x="238125" y="77139"/>
            <a:ext cx="6207148" cy="646331"/>
          </a:xfrm>
          <a:prstGeom prst="rect">
            <a:avLst/>
          </a:prstGeom>
          <a:noFill/>
        </p:spPr>
        <p:txBody>
          <a:bodyPr wrap="none" rtlCol="0">
            <a:spAutoFit/>
          </a:bodyPr>
          <a:lstStyle/>
          <a:p>
            <a:r>
              <a:rPr lang="zh-CN" altLang="en-US" sz="3600" b="1" dirty="0">
                <a:solidFill>
                  <a:srgbClr val="FF0000"/>
                </a:solidFill>
                <a:latin typeface="方正姚体" pitchFamily="2" charset="-122"/>
                <a:ea typeface="方正姚体" pitchFamily="2" charset="-122"/>
              </a:rPr>
              <a:t>一、近代西方民族国家的产生</a:t>
            </a:r>
          </a:p>
        </p:txBody>
      </p:sp>
      <p:sp>
        <p:nvSpPr>
          <p:cNvPr id="21" name="文本框 4"/>
          <p:cNvSpPr txBox="1"/>
          <p:nvPr/>
        </p:nvSpPr>
        <p:spPr>
          <a:xfrm>
            <a:off x="34291" y="904026"/>
            <a:ext cx="4756650" cy="523220"/>
          </a:xfrm>
          <a:prstGeom prst="rect">
            <a:avLst/>
          </a:prstGeom>
          <a:noFill/>
        </p:spPr>
        <p:txBody>
          <a:bodyPr wrap="square" rtlCol="0">
            <a:spAutoFit/>
          </a:bodyPr>
          <a:lstStyle/>
          <a:p>
            <a:r>
              <a:rPr lang="zh-CN" altLang="en-US" sz="2800" b="1" dirty="0">
                <a:solidFill>
                  <a:srgbClr val="FF0000"/>
                </a:solidFill>
                <a:latin typeface="方正姚体" pitchFamily="2" charset="-122"/>
                <a:ea typeface="方正姚体" pitchFamily="2" charset="-122"/>
              </a:rPr>
              <a:t>知识延伸：民族主义</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文本框 6"/>
          <p:cNvSpPr txBox="1"/>
          <p:nvPr/>
        </p:nvSpPr>
        <p:spPr>
          <a:xfrm>
            <a:off x="283212" y="4410381"/>
            <a:ext cx="7348029" cy="1938992"/>
          </a:xfrm>
          <a:prstGeom prst="rect">
            <a:avLst/>
          </a:prstGeom>
          <a:noFill/>
          <a:ln w="25400">
            <a:solidFill>
              <a:srgbClr val="00B050"/>
            </a:solidFill>
          </a:ln>
        </p:spPr>
        <p:txBody>
          <a:bodyPr wrap="square" rtlCol="0" anchor="t">
            <a:spAutoFit/>
          </a:bodyPr>
          <a:lstStyle/>
          <a:p>
            <a:pPr>
              <a:lnSpc>
                <a:spcPct val="150000"/>
              </a:lnSpc>
            </a:pPr>
            <a:r>
              <a:rPr lang="zh-CN" altLang="en-US" sz="2000" b="1" dirty="0">
                <a:solidFill>
                  <a:srgbClr val="002060"/>
                </a:solidFill>
                <a:latin typeface="宋体" panose="02010600030101010101" pitchFamily="2" charset="-122"/>
                <a:ea typeface="宋体" panose="02010600030101010101" pitchFamily="2" charset="-122"/>
                <a:cs typeface="宋体" panose="02010600030101010101" pitchFamily="2" charset="-122"/>
              </a:rPr>
              <a:t>（1）古罗马法精神的历史渊源；</a:t>
            </a:r>
            <a:endParaRPr lang="en-US" altLang="zh-CN" sz="2000" b="1" dirty="0">
              <a:solidFill>
                <a:srgbClr val="002060"/>
              </a:solidFill>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000" b="1" dirty="0">
                <a:solidFill>
                  <a:srgbClr val="002060"/>
                </a:solidFill>
                <a:latin typeface="宋体" panose="02010600030101010101" pitchFamily="2" charset="-122"/>
                <a:ea typeface="宋体" panose="02010600030101010101" pitchFamily="2" charset="-122"/>
                <a:cs typeface="宋体" panose="02010600030101010101" pitchFamily="2" charset="-122"/>
                <a:sym typeface="+mn-ea"/>
              </a:rPr>
              <a:t>（</a:t>
            </a:r>
            <a:r>
              <a:rPr lang="en-US" altLang="zh-CN" sz="2000" b="1" dirty="0">
                <a:solidFill>
                  <a:srgbClr val="002060"/>
                </a:solidFill>
                <a:latin typeface="宋体" panose="02010600030101010101" pitchFamily="2" charset="-122"/>
                <a:ea typeface="宋体" panose="02010600030101010101" pitchFamily="2" charset="-122"/>
                <a:cs typeface="宋体" panose="02010600030101010101" pitchFamily="2" charset="-122"/>
                <a:sym typeface="+mn-ea"/>
              </a:rPr>
              <a:t>2</a:t>
            </a:r>
            <a:r>
              <a:rPr lang="zh-CN" altLang="en-US" sz="2000" b="1" dirty="0">
                <a:solidFill>
                  <a:srgbClr val="002060"/>
                </a:solidFill>
                <a:latin typeface="宋体" panose="02010600030101010101" pitchFamily="2" charset="-122"/>
                <a:ea typeface="宋体" panose="02010600030101010101" pitchFamily="2" charset="-122"/>
                <a:cs typeface="宋体" panose="02010600030101010101" pitchFamily="2" charset="-122"/>
                <a:sym typeface="+mn-ea"/>
              </a:rPr>
              <a:t>）文艺复兴解放了人们的思想。</a:t>
            </a:r>
          </a:p>
          <a:p>
            <a:pPr algn="l">
              <a:lnSpc>
                <a:spcPct val="150000"/>
              </a:lnSpc>
              <a:buClrTx/>
              <a:buSzTx/>
              <a:buNone/>
            </a:pPr>
            <a:r>
              <a:rPr lang="zh-CN" altLang="en-US" sz="2000" b="1" dirty="0">
                <a:solidFill>
                  <a:srgbClr val="002060"/>
                </a:solidFill>
                <a:latin typeface="宋体" panose="02010600030101010101" pitchFamily="2" charset="-122"/>
                <a:ea typeface="宋体" panose="02010600030101010101" pitchFamily="2" charset="-122"/>
                <a:cs typeface="宋体" panose="02010600030101010101" pitchFamily="2" charset="-122"/>
              </a:rPr>
              <a:t>（</a:t>
            </a:r>
            <a:r>
              <a:rPr lang="en-US" altLang="zh-CN" sz="2000" b="1" dirty="0">
                <a:solidFill>
                  <a:srgbClr val="002060"/>
                </a:solidFill>
                <a:latin typeface="宋体" panose="02010600030101010101" pitchFamily="2" charset="-122"/>
                <a:ea typeface="宋体" panose="02010600030101010101" pitchFamily="2" charset="-122"/>
                <a:cs typeface="宋体" panose="02010600030101010101" pitchFamily="2" charset="-122"/>
              </a:rPr>
              <a:t>3</a:t>
            </a:r>
            <a:r>
              <a:rPr lang="zh-CN" altLang="en-US" sz="2000" b="1" dirty="0">
                <a:solidFill>
                  <a:srgbClr val="002060"/>
                </a:solidFill>
                <a:latin typeface="宋体" panose="02010600030101010101" pitchFamily="2" charset="-122"/>
                <a:ea typeface="宋体" panose="02010600030101010101" pitchFamily="2" charset="-122"/>
                <a:cs typeface="宋体" panose="02010600030101010101" pitchFamily="2" charset="-122"/>
              </a:rPr>
              <a:t>）地理大发现加强了各国之间的联系与交往；</a:t>
            </a:r>
          </a:p>
          <a:p>
            <a:pPr algn="l">
              <a:lnSpc>
                <a:spcPct val="150000"/>
              </a:lnSpc>
              <a:buClrTx/>
              <a:buSzTx/>
              <a:buNone/>
            </a:pPr>
            <a:r>
              <a:rPr lang="zh-CN" altLang="en-US" sz="2000" b="1" dirty="0">
                <a:solidFill>
                  <a:srgbClr val="002060"/>
                </a:solidFill>
                <a:latin typeface="宋体" panose="02010600030101010101" pitchFamily="2" charset="-122"/>
                <a:ea typeface="宋体" panose="02010600030101010101" pitchFamily="2" charset="-122"/>
                <a:cs typeface="宋体" panose="02010600030101010101" pitchFamily="2" charset="-122"/>
              </a:rPr>
              <a:t>（</a:t>
            </a:r>
            <a:r>
              <a:rPr lang="en-US" altLang="zh-CN" sz="2000" b="1" dirty="0">
                <a:solidFill>
                  <a:srgbClr val="002060"/>
                </a:solidFill>
                <a:latin typeface="宋体" panose="02010600030101010101" pitchFamily="2" charset="-122"/>
                <a:ea typeface="宋体" panose="02010600030101010101" pitchFamily="2" charset="-122"/>
                <a:cs typeface="宋体" panose="02010600030101010101" pitchFamily="2" charset="-122"/>
              </a:rPr>
              <a:t>4</a:t>
            </a:r>
            <a:r>
              <a:rPr lang="zh-CN" altLang="en-US" sz="2000" b="1" dirty="0">
                <a:solidFill>
                  <a:srgbClr val="002060"/>
                </a:solidFill>
                <a:latin typeface="宋体" panose="02010600030101010101" pitchFamily="2" charset="-122"/>
                <a:ea typeface="宋体" panose="02010600030101010101" pitchFamily="2" charset="-122"/>
                <a:cs typeface="宋体" panose="02010600030101010101" pitchFamily="2" charset="-122"/>
              </a:rPr>
              <a:t>）</a:t>
            </a:r>
            <a:r>
              <a:rPr lang="zh-CN" altLang="en-US" sz="2000" b="1" dirty="0">
                <a:solidFill>
                  <a:srgbClr val="002060"/>
                </a:solidFill>
                <a:latin typeface="宋体" panose="02010600030101010101" pitchFamily="2" charset="-122"/>
                <a:ea typeface="宋体" panose="02010600030101010101" pitchFamily="2" charset="-122"/>
                <a:cs typeface="宋体" panose="02010600030101010101" pitchFamily="2" charset="-122"/>
                <a:sym typeface="+mn-ea"/>
              </a:rPr>
              <a:t>欧洲众多王权国家的建立以及国家主权意识的加强；</a:t>
            </a:r>
          </a:p>
        </p:txBody>
      </p:sp>
      <p:sp>
        <p:nvSpPr>
          <p:cNvPr id="9" name="文本框 8"/>
          <p:cNvSpPr txBox="1"/>
          <p:nvPr/>
        </p:nvSpPr>
        <p:spPr>
          <a:xfrm>
            <a:off x="447675" y="1587500"/>
            <a:ext cx="11489055" cy="2221762"/>
          </a:xfrm>
          <a:prstGeom prst="rect">
            <a:avLst/>
          </a:prstGeom>
          <a:noFill/>
          <a:ln w="25400">
            <a:solidFill>
              <a:srgbClr val="00B050"/>
            </a:solidFill>
          </a:ln>
        </p:spPr>
        <p:txBody>
          <a:bodyPr wrap="square" rtlCol="0" anchor="t">
            <a:spAutoFit/>
          </a:bodyPr>
          <a:lstStyle/>
          <a:p>
            <a:pPr>
              <a:lnSpc>
                <a:spcPct val="150000"/>
              </a:lnSpc>
            </a:pPr>
            <a:r>
              <a:rPr lang="zh-CN" altLang="en-US" sz="2400" b="1" dirty="0">
                <a:solidFill>
                  <a:srgbClr val="002060"/>
                </a:solidFill>
                <a:latin typeface="宋体" panose="02010600030101010101" pitchFamily="2" charset="-122"/>
                <a:ea typeface="宋体" panose="02010600030101010101" pitchFamily="2" charset="-122"/>
                <a:cs typeface="楷体" panose="02010609060101010101" pitchFamily="49" charset="-122"/>
              </a:rPr>
              <a:t>材料    1500年以后，世界历史进入近代。由于许多欧洲国家脱离了教皇控制，争得了独立，形成了近代主权国家之间的新的国际关系。近代国际法随着新的国际关系的产生而在欧洲产生。罗马法对国际法、国际私法、国际经济法的产生和发展也同样有重要的影响,在现代的国际法制度当中同样也存在着大量罗马法的痕迹。</a:t>
            </a:r>
          </a:p>
        </p:txBody>
      </p:sp>
      <p:sp>
        <p:nvSpPr>
          <p:cNvPr id="10" name="文本框 9"/>
          <p:cNvSpPr txBox="1"/>
          <p:nvPr/>
        </p:nvSpPr>
        <p:spPr>
          <a:xfrm>
            <a:off x="283212" y="3948716"/>
            <a:ext cx="5908990" cy="461665"/>
          </a:xfrm>
          <a:prstGeom prst="rect">
            <a:avLst/>
          </a:prstGeom>
          <a:noFill/>
        </p:spPr>
        <p:txBody>
          <a:bodyPr wrap="none" rtlCol="0">
            <a:spAutoFit/>
          </a:bodyPr>
          <a:lstStyle/>
          <a:p>
            <a:pPr algn="l"/>
            <a:r>
              <a:rPr lang="zh-CN" altLang="en-US" sz="2400" b="1" dirty="0">
                <a:solidFill>
                  <a:srgbClr val="FF0000"/>
                </a:solidFill>
                <a:latin typeface="宋体" panose="02010600030101010101" pitchFamily="2" charset="-122"/>
                <a:ea typeface="宋体" panose="02010600030101010101" pitchFamily="2" charset="-122"/>
                <a:cs typeface="楷体" panose="02010609060101010101" pitchFamily="49" charset="-122"/>
                <a:sym typeface="+mn-ea"/>
              </a:rPr>
              <a:t>分析国际法形成于近代欧洲的条件有哪些?</a:t>
            </a:r>
          </a:p>
        </p:txBody>
      </p:sp>
      <p:cxnSp>
        <p:nvCxnSpPr>
          <p:cNvPr id="12" name="直接连接符 11"/>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13" name="文本框 3"/>
          <p:cNvSpPr txBox="1"/>
          <p:nvPr/>
        </p:nvSpPr>
        <p:spPr>
          <a:xfrm>
            <a:off x="34290" y="173355"/>
            <a:ext cx="7596951" cy="646331"/>
          </a:xfrm>
          <a:prstGeom prst="rect">
            <a:avLst/>
          </a:prstGeom>
          <a:noFill/>
        </p:spPr>
        <p:txBody>
          <a:bodyPr wrap="none" rtlCol="0">
            <a:spAutoFit/>
          </a:bodyPr>
          <a:lstStyle/>
          <a:p>
            <a:pPr algn="l"/>
            <a:r>
              <a:rPr lang="zh-CN" altLang="en-US" sz="3600" b="1" dirty="0">
                <a:solidFill>
                  <a:srgbClr val="FF0000"/>
                </a:solidFill>
                <a:latin typeface="方正姚体" pitchFamily="2" charset="-122"/>
                <a:ea typeface="方正姚体" pitchFamily="2" charset="-122"/>
              </a:rPr>
              <a:t>二、国际法的形成与外交制度的建立</a:t>
            </a:r>
            <a:endParaRPr lang="zh-CN" sz="3600" b="1" dirty="0">
              <a:solidFill>
                <a:srgbClr val="FF0000"/>
              </a:solidFill>
              <a:latin typeface="方正姚体" pitchFamily="2" charset="-122"/>
              <a:ea typeface="方正姚体" pitchFamily="2" charset="-122"/>
            </a:endParaRPr>
          </a:p>
        </p:txBody>
      </p:sp>
      <p:sp>
        <p:nvSpPr>
          <p:cNvPr id="14" name="文本框 3"/>
          <p:cNvSpPr txBox="1"/>
          <p:nvPr/>
        </p:nvSpPr>
        <p:spPr>
          <a:xfrm>
            <a:off x="34289" y="967597"/>
            <a:ext cx="6353631" cy="584775"/>
          </a:xfrm>
          <a:prstGeom prst="rect">
            <a:avLst/>
          </a:prstGeom>
          <a:noFill/>
        </p:spPr>
        <p:txBody>
          <a:bodyPr wrap="square" rtlCol="0">
            <a:spAutoFit/>
          </a:bodyPr>
          <a:lstStyle/>
          <a:p>
            <a:r>
              <a:rPr lang="en-US" altLang="zh-CN" sz="3200" b="1" dirty="0">
                <a:solidFill>
                  <a:srgbClr val="FF0000"/>
                </a:solidFill>
                <a:latin typeface="方正姚体" pitchFamily="2" charset="-122"/>
                <a:ea typeface="方正姚体" pitchFamily="2" charset="-122"/>
              </a:rPr>
              <a:t>1</a:t>
            </a:r>
            <a:r>
              <a:rPr lang="zh-CN" altLang="en-US" sz="3200" b="1" dirty="0">
                <a:solidFill>
                  <a:srgbClr val="FF0000"/>
                </a:solidFill>
                <a:latin typeface="方正姚体" pitchFamily="2" charset="-122"/>
                <a:ea typeface="方正姚体" pitchFamily="2" charset="-122"/>
              </a:rPr>
              <a:t>、国际法形成的背景、原因</a:t>
            </a:r>
            <a:endParaRPr lang="zh-CN" sz="3200" b="1" dirty="0">
              <a:solidFill>
                <a:srgbClr val="FF0000"/>
              </a:solidFill>
              <a:latin typeface="方正姚体" pitchFamily="2" charset="-122"/>
              <a:ea typeface="方正姚体"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3"/>
          <p:cNvSpPr txBox="1"/>
          <p:nvPr/>
        </p:nvSpPr>
        <p:spPr>
          <a:xfrm>
            <a:off x="34290" y="173355"/>
            <a:ext cx="7596951" cy="646331"/>
          </a:xfrm>
          <a:prstGeom prst="rect">
            <a:avLst/>
          </a:prstGeom>
          <a:noFill/>
        </p:spPr>
        <p:txBody>
          <a:bodyPr wrap="none" rtlCol="0">
            <a:spAutoFit/>
          </a:bodyPr>
          <a:lstStyle/>
          <a:p>
            <a:pPr algn="l"/>
            <a:r>
              <a:rPr lang="zh-CN" altLang="en-US" sz="3600" b="1" dirty="0">
                <a:solidFill>
                  <a:srgbClr val="FF0000"/>
                </a:solidFill>
                <a:latin typeface="方正姚体" pitchFamily="2" charset="-122"/>
                <a:ea typeface="方正姚体" pitchFamily="2" charset="-122"/>
              </a:rPr>
              <a:t>二、国际法的形成与外交制度的建立</a:t>
            </a:r>
            <a:endParaRPr lang="zh-CN" sz="3600" b="1" dirty="0">
              <a:solidFill>
                <a:srgbClr val="FF0000"/>
              </a:solidFill>
              <a:latin typeface="方正姚体" pitchFamily="2" charset="-122"/>
              <a:ea typeface="方正姚体" pitchFamily="2" charset="-122"/>
            </a:endParaRPr>
          </a:p>
        </p:txBody>
      </p:sp>
      <p:sp>
        <p:nvSpPr>
          <p:cNvPr id="3" name="文本框 3"/>
          <p:cNvSpPr txBox="1"/>
          <p:nvPr/>
        </p:nvSpPr>
        <p:spPr>
          <a:xfrm>
            <a:off x="34289" y="967597"/>
            <a:ext cx="6353631" cy="584775"/>
          </a:xfrm>
          <a:prstGeom prst="rect">
            <a:avLst/>
          </a:prstGeom>
          <a:noFill/>
        </p:spPr>
        <p:txBody>
          <a:bodyPr wrap="square" rtlCol="0">
            <a:spAutoFit/>
          </a:bodyPr>
          <a:lstStyle/>
          <a:p>
            <a:r>
              <a:rPr lang="en-US" altLang="zh-CN" sz="3200" b="1" dirty="0">
                <a:solidFill>
                  <a:srgbClr val="FF0000"/>
                </a:solidFill>
                <a:latin typeface="方正姚体" pitchFamily="2" charset="-122"/>
                <a:ea typeface="方正姚体" pitchFamily="2" charset="-122"/>
              </a:rPr>
              <a:t>1</a:t>
            </a:r>
            <a:r>
              <a:rPr lang="zh-CN" altLang="en-US" sz="3200" b="1" dirty="0">
                <a:solidFill>
                  <a:srgbClr val="FF0000"/>
                </a:solidFill>
                <a:latin typeface="方正姚体" pitchFamily="2" charset="-122"/>
                <a:ea typeface="方正姚体" pitchFamily="2" charset="-122"/>
              </a:rPr>
              <a:t>、国际法形成的背景、原因</a:t>
            </a:r>
            <a:endParaRPr lang="zh-CN" sz="3200" b="1" dirty="0">
              <a:solidFill>
                <a:srgbClr val="FF0000"/>
              </a:solidFill>
              <a:latin typeface="方正姚体" pitchFamily="2" charset="-122"/>
              <a:ea typeface="方正姚体" pitchFamily="2" charset="-122"/>
            </a:endParaRPr>
          </a:p>
        </p:txBody>
      </p:sp>
      <p:sp>
        <p:nvSpPr>
          <p:cNvPr id="9" name="文本框 8"/>
          <p:cNvSpPr txBox="1"/>
          <p:nvPr/>
        </p:nvSpPr>
        <p:spPr>
          <a:xfrm>
            <a:off x="437523" y="1804128"/>
            <a:ext cx="8474657" cy="2862322"/>
          </a:xfrm>
          <a:prstGeom prst="rect">
            <a:avLst/>
          </a:prstGeom>
          <a:noFill/>
        </p:spPr>
        <p:txBody>
          <a:bodyPr wrap="square" rtlCol="0">
            <a:spAutoFit/>
          </a:bodyPr>
          <a:lstStyle/>
          <a:p>
            <a:pPr algn="l">
              <a:lnSpc>
                <a:spcPct val="150000"/>
              </a:lnSpc>
            </a:pPr>
            <a:r>
              <a:rPr lang="zh-CN" altLang="en-US" sz="2400" b="1" dirty="0">
                <a:solidFill>
                  <a:srgbClr val="002060"/>
                </a:solidFill>
                <a:latin typeface="宋体" panose="02010600030101010101" pitchFamily="2" charset="-122"/>
                <a:ea typeface="宋体" panose="02010600030101010101" pitchFamily="2" charset="-122"/>
                <a:cs typeface="宋体" panose="02010600030101010101" pitchFamily="2" charset="-122"/>
                <a:sym typeface="+mn-ea"/>
              </a:rPr>
              <a:t>（</a:t>
            </a:r>
            <a:r>
              <a:rPr lang="en-US" altLang="zh-CN" sz="2400" b="1" dirty="0">
                <a:solidFill>
                  <a:srgbClr val="002060"/>
                </a:solidFill>
                <a:latin typeface="宋体" panose="02010600030101010101" pitchFamily="2" charset="-122"/>
                <a:ea typeface="宋体" panose="02010600030101010101" pitchFamily="2" charset="-122"/>
                <a:cs typeface="宋体" panose="02010600030101010101" pitchFamily="2" charset="-122"/>
                <a:sym typeface="+mn-ea"/>
              </a:rPr>
              <a:t>1</a:t>
            </a:r>
            <a:r>
              <a:rPr lang="zh-CN" altLang="en-US" sz="2400" b="1" dirty="0">
                <a:solidFill>
                  <a:srgbClr val="002060"/>
                </a:solidFill>
                <a:latin typeface="宋体" panose="02010600030101010101" pitchFamily="2" charset="-122"/>
                <a:ea typeface="宋体" panose="02010600030101010101" pitchFamily="2" charset="-122"/>
                <a:cs typeface="宋体" panose="02010600030101010101" pitchFamily="2" charset="-122"/>
                <a:sym typeface="+mn-ea"/>
              </a:rPr>
              <a:t>）随着国家主权意识的加强，各国都强调国家利益至上，国家之间的利益纷争加剧；</a:t>
            </a:r>
            <a:endParaRPr lang="en-US" altLang="zh-CN" sz="2400" b="1" dirty="0">
              <a:solidFill>
                <a:srgbClr val="002060"/>
              </a:solidFill>
              <a:latin typeface="宋体" panose="02010600030101010101" pitchFamily="2" charset="-122"/>
              <a:ea typeface="宋体" panose="02010600030101010101" pitchFamily="2" charset="-122"/>
              <a:cs typeface="宋体" panose="02010600030101010101" pitchFamily="2" charset="-122"/>
              <a:sym typeface="+mn-ea"/>
            </a:endParaRPr>
          </a:p>
          <a:p>
            <a:pPr>
              <a:lnSpc>
                <a:spcPct val="150000"/>
              </a:lnSpc>
            </a:pPr>
            <a:endParaRPr lang="en-US" altLang="zh-CN" sz="2400" b="1" dirty="0">
              <a:solidFill>
                <a:srgbClr val="002060"/>
              </a:solidFill>
              <a:latin typeface="宋体" panose="02010600030101010101" pitchFamily="2" charset="-122"/>
              <a:ea typeface="宋体" panose="02010600030101010101" pitchFamily="2" charset="-122"/>
              <a:cs typeface="宋体" panose="02010600030101010101" pitchFamily="2" charset="-122"/>
              <a:sym typeface="+mn-ea"/>
            </a:endParaRPr>
          </a:p>
          <a:p>
            <a:pPr>
              <a:lnSpc>
                <a:spcPct val="150000"/>
              </a:lnSpc>
            </a:pPr>
            <a:r>
              <a:rPr lang="zh-CN" altLang="en-US" sz="2400" b="1" dirty="0">
                <a:solidFill>
                  <a:srgbClr val="002060"/>
                </a:solidFill>
                <a:latin typeface="宋体" panose="02010600030101010101" pitchFamily="2" charset="-122"/>
                <a:ea typeface="宋体" panose="02010600030101010101" pitchFamily="2" charset="-122"/>
                <a:cs typeface="宋体" panose="02010600030101010101" pitchFamily="2" charset="-122"/>
                <a:sym typeface="+mn-ea"/>
              </a:rPr>
              <a:t>（</a:t>
            </a:r>
            <a:r>
              <a:rPr lang="en-US" altLang="zh-CN" sz="2400" b="1" dirty="0">
                <a:solidFill>
                  <a:srgbClr val="002060"/>
                </a:solidFill>
                <a:latin typeface="宋体" panose="02010600030101010101" pitchFamily="2" charset="-122"/>
                <a:ea typeface="宋体" panose="02010600030101010101" pitchFamily="2" charset="-122"/>
                <a:cs typeface="宋体" panose="02010600030101010101" pitchFamily="2" charset="-122"/>
                <a:sym typeface="+mn-ea"/>
              </a:rPr>
              <a:t>2</a:t>
            </a:r>
            <a:r>
              <a:rPr lang="zh-CN" altLang="en-US" sz="2400" b="1" dirty="0">
                <a:solidFill>
                  <a:srgbClr val="002060"/>
                </a:solidFill>
                <a:latin typeface="宋体" panose="02010600030101010101" pitchFamily="2" charset="-122"/>
                <a:ea typeface="宋体" panose="02010600030101010101" pitchFamily="2" charset="-122"/>
                <a:cs typeface="宋体" panose="02010600030101010101" pitchFamily="2" charset="-122"/>
                <a:sym typeface="+mn-ea"/>
              </a:rPr>
              <a:t>）人们希望通过建立一定的法律关系来处理国家之间的关系，减少武力冲突。</a:t>
            </a:r>
          </a:p>
        </p:txBody>
      </p:sp>
      <p:cxnSp>
        <p:nvCxnSpPr>
          <p:cNvPr id="6" name="直接连接符 5"/>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pic>
        <p:nvPicPr>
          <p:cNvPr id="8" name="图片 7"/>
          <p:cNvPicPr>
            <a:picLocks noChangeAspect="1"/>
          </p:cNvPicPr>
          <p:nvPr/>
        </p:nvPicPr>
        <p:blipFill>
          <a:blip r:embed="rId2"/>
          <a:stretch>
            <a:fillRect/>
          </a:stretch>
        </p:blipFill>
        <p:spPr>
          <a:xfrm>
            <a:off x="9234152" y="2498502"/>
            <a:ext cx="2361153" cy="28443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3"/>
          <p:cNvSpPr txBox="1"/>
          <p:nvPr/>
        </p:nvSpPr>
        <p:spPr>
          <a:xfrm>
            <a:off x="94168" y="136750"/>
            <a:ext cx="7596951" cy="646331"/>
          </a:xfrm>
          <a:prstGeom prst="rect">
            <a:avLst/>
          </a:prstGeom>
          <a:noFill/>
        </p:spPr>
        <p:txBody>
          <a:bodyPr wrap="none" rtlCol="0">
            <a:spAutoFit/>
          </a:bodyPr>
          <a:lstStyle/>
          <a:p>
            <a:pPr algn="l"/>
            <a:r>
              <a:rPr lang="zh-CN" altLang="en-US" sz="3600" b="1" dirty="0">
                <a:solidFill>
                  <a:srgbClr val="FF0000"/>
                </a:solidFill>
                <a:latin typeface="方正姚体" pitchFamily="2" charset="-122"/>
                <a:ea typeface="方正姚体" pitchFamily="2" charset="-122"/>
              </a:rPr>
              <a:t>二、国际法的形成与外交制度的建立</a:t>
            </a:r>
            <a:endParaRPr lang="zh-CN" sz="3600" b="1" dirty="0">
              <a:solidFill>
                <a:srgbClr val="FF0000"/>
              </a:solidFill>
              <a:latin typeface="方正姚体" pitchFamily="2" charset="-122"/>
              <a:ea typeface="方正姚体" pitchFamily="2" charset="-122"/>
            </a:endParaRPr>
          </a:p>
        </p:txBody>
      </p:sp>
      <p:sp>
        <p:nvSpPr>
          <p:cNvPr id="4" name="文本框 3"/>
          <p:cNvSpPr txBox="1"/>
          <p:nvPr/>
        </p:nvSpPr>
        <p:spPr>
          <a:xfrm>
            <a:off x="331264" y="1704383"/>
            <a:ext cx="10989265" cy="461665"/>
          </a:xfrm>
          <a:prstGeom prst="rect">
            <a:avLst/>
          </a:prstGeom>
          <a:noFill/>
        </p:spPr>
        <p:txBody>
          <a:bodyPr wrap="square" rtlCol="0">
            <a:spAutoFit/>
          </a:bodyPr>
          <a:lstStyle/>
          <a:p>
            <a:r>
              <a:rPr lang="zh-CN" altLang="en-US" sz="2400" b="1" dirty="0">
                <a:solidFill>
                  <a:srgbClr val="002060"/>
                </a:solidFill>
                <a:latin typeface="宋体" panose="02010600030101010101" pitchFamily="2" charset="-122"/>
                <a:ea typeface="宋体" panose="02010600030101010101" pitchFamily="2" charset="-122"/>
              </a:rPr>
              <a:t>（</a:t>
            </a:r>
            <a:r>
              <a:rPr lang="en-US" altLang="zh-CN" sz="2400" b="1" dirty="0">
                <a:solidFill>
                  <a:srgbClr val="002060"/>
                </a:solidFill>
                <a:latin typeface="宋体" panose="02010600030101010101" pitchFamily="2" charset="-122"/>
                <a:ea typeface="宋体" panose="02010600030101010101" pitchFamily="2" charset="-122"/>
              </a:rPr>
              <a:t>1</a:t>
            </a:r>
            <a:r>
              <a:rPr lang="zh-CN" altLang="en-US" sz="2400" b="1" dirty="0">
                <a:solidFill>
                  <a:srgbClr val="002060"/>
                </a:solidFill>
                <a:latin typeface="宋体" panose="02010600030101010101" pitchFamily="2" charset="-122"/>
                <a:ea typeface="宋体" panose="02010600030101010101" pitchFamily="2" charset="-122"/>
              </a:rPr>
              <a:t>）奠定国际法的基础：</a:t>
            </a:r>
            <a:r>
              <a:rPr lang="en-US" altLang="zh-CN" sz="2400" b="1" dirty="0">
                <a:solidFill>
                  <a:srgbClr val="002060"/>
                </a:solidFill>
                <a:latin typeface="宋体" panose="02010600030101010101" pitchFamily="2" charset="-122"/>
                <a:ea typeface="宋体" panose="02010600030101010101" pitchFamily="2" charset="-122"/>
                <a:cs typeface="宋体" panose="02010600030101010101" pitchFamily="2" charset="-122"/>
              </a:rPr>
              <a:t>1625</a:t>
            </a:r>
            <a:r>
              <a:rPr lang="zh-CN" altLang="en-US" sz="2400" b="1" dirty="0">
                <a:solidFill>
                  <a:srgbClr val="002060"/>
                </a:solidFill>
                <a:latin typeface="宋体" panose="02010600030101010101" pitchFamily="2" charset="-122"/>
                <a:ea typeface="宋体" panose="02010600030101010101" pitchFamily="2" charset="-122"/>
                <a:cs typeface="宋体" panose="02010600030101010101" pitchFamily="2" charset="-122"/>
              </a:rPr>
              <a:t>年，荷兰人格老秀斯出版的</a:t>
            </a:r>
            <a:r>
              <a:rPr lang="en-US" altLang="zh-CN" sz="2400" b="1" dirty="0">
                <a:solidFill>
                  <a:srgbClr val="002060"/>
                </a:solidFill>
                <a:latin typeface="宋体" panose="02010600030101010101" pitchFamily="2" charset="-122"/>
                <a:ea typeface="宋体" panose="02010600030101010101" pitchFamily="2" charset="-122"/>
                <a:cs typeface="宋体" panose="02010600030101010101" pitchFamily="2" charset="-122"/>
              </a:rPr>
              <a:t>《</a:t>
            </a:r>
            <a:r>
              <a:rPr lang="zh-CN" altLang="en-US" sz="2400" b="1" dirty="0">
                <a:solidFill>
                  <a:srgbClr val="002060"/>
                </a:solidFill>
                <a:latin typeface="宋体" panose="02010600030101010101" pitchFamily="2" charset="-122"/>
                <a:ea typeface="宋体" panose="02010600030101010101" pitchFamily="2" charset="-122"/>
                <a:cs typeface="宋体" panose="02010600030101010101" pitchFamily="2" charset="-122"/>
              </a:rPr>
              <a:t>战争与和平法</a:t>
            </a:r>
            <a:r>
              <a:rPr lang="en-US" altLang="zh-CN" sz="2400" b="1" dirty="0">
                <a:solidFill>
                  <a:srgbClr val="002060"/>
                </a:solidFill>
                <a:latin typeface="宋体" panose="02010600030101010101" pitchFamily="2" charset="-122"/>
                <a:ea typeface="宋体" panose="02010600030101010101" pitchFamily="2" charset="-122"/>
                <a:cs typeface="宋体" panose="02010600030101010101" pitchFamily="2" charset="-122"/>
              </a:rPr>
              <a:t>》</a:t>
            </a:r>
            <a:r>
              <a:rPr lang="zh-CN" altLang="en-US" sz="2400" b="1" dirty="0">
                <a:solidFill>
                  <a:srgbClr val="002060"/>
                </a:solidFill>
                <a:latin typeface="宋体" panose="02010600030101010101" pitchFamily="2" charset="-122"/>
                <a:ea typeface="宋体" panose="02010600030101010101" pitchFamily="2" charset="-122"/>
                <a:cs typeface="宋体" panose="02010600030101010101" pitchFamily="2" charset="-122"/>
              </a:rPr>
              <a:t>。</a:t>
            </a:r>
            <a:endParaRPr lang="zh-CN" altLang="zh-CN" sz="2400" b="1" dirty="0">
              <a:solidFill>
                <a:srgbClr val="002060"/>
              </a:solidFill>
              <a:latin typeface="宋体" panose="02010600030101010101" pitchFamily="2" charset="-122"/>
              <a:ea typeface="宋体" panose="02010600030101010101" pitchFamily="2" charset="-122"/>
              <a:cs typeface="宋体" panose="02010600030101010101" pitchFamily="2" charset="-122"/>
            </a:endParaRPr>
          </a:p>
        </p:txBody>
      </p:sp>
      <p:sp>
        <p:nvSpPr>
          <p:cNvPr id="6" name="TextBox 5"/>
          <p:cNvSpPr txBox="1"/>
          <p:nvPr/>
        </p:nvSpPr>
        <p:spPr>
          <a:xfrm>
            <a:off x="331266" y="2369832"/>
            <a:ext cx="7705151" cy="2400657"/>
          </a:xfrm>
          <a:prstGeom prst="rect">
            <a:avLst/>
          </a:prstGeom>
          <a:noFill/>
          <a:ln w="25400">
            <a:solidFill>
              <a:srgbClr val="00B050"/>
            </a:solidFill>
          </a:ln>
        </p:spPr>
        <p:txBody>
          <a:bodyPr wrap="square" rtlCol="0">
            <a:spAutoFit/>
          </a:bodyPr>
          <a:lstStyle/>
          <a:p>
            <a:pPr>
              <a:lnSpc>
                <a:spcPct val="150000"/>
              </a:lnSpc>
            </a:pPr>
            <a:r>
              <a:rPr lang="zh-CN" altLang="en-US" sz="2000" b="1" dirty="0">
                <a:solidFill>
                  <a:srgbClr val="002060"/>
                </a:solidFill>
                <a:latin typeface="宋体" panose="02010600030101010101" pitchFamily="2" charset="-122"/>
                <a:ea typeface="宋体" panose="02010600030101010101" pitchFamily="2" charset="-122"/>
                <a:cs typeface="楷体" panose="02010609060101010101" pitchFamily="49" charset="-122"/>
              </a:rPr>
              <a:t>根据一般规则</a:t>
            </a:r>
            <a:r>
              <a:rPr lang="en-US" altLang="zh-CN" sz="2000" b="1" dirty="0">
                <a:solidFill>
                  <a:srgbClr val="002060"/>
                </a:solidFill>
                <a:latin typeface="宋体" panose="02010600030101010101" pitchFamily="2" charset="-122"/>
                <a:ea typeface="宋体" panose="02010600030101010101" pitchFamily="2" charset="-122"/>
                <a:cs typeface="楷体" panose="02010609060101010101" pitchFamily="49" charset="-122"/>
              </a:rPr>
              <a:t>:</a:t>
            </a:r>
            <a:r>
              <a:rPr lang="zh-CN" altLang="en-US" sz="2000" b="1" dirty="0">
                <a:solidFill>
                  <a:srgbClr val="002060"/>
                </a:solidFill>
                <a:latin typeface="宋体" panose="02010600030101010101" pitchFamily="2" charset="-122"/>
                <a:ea typeface="宋体" panose="02010600030101010101" pitchFamily="2" charset="-122"/>
                <a:cs typeface="楷体" panose="02010609060101010101" pitchFamily="49" charset="-122"/>
              </a:rPr>
              <a:t>本人是处理自己事务的最佳裁断者，因而拥有发动战争之权力的人，乃是唯一拥有缔结和约之权力的人。由此推导，公战能够由各方主权者单独发动，在王权政制下的这种权力理所当然属于君主。</a:t>
            </a:r>
            <a:endParaRPr lang="en-US" altLang="zh-CN" sz="2000" b="1" dirty="0">
              <a:solidFill>
                <a:srgbClr val="002060"/>
              </a:solidFill>
              <a:latin typeface="宋体" panose="02010600030101010101" pitchFamily="2" charset="-122"/>
              <a:ea typeface="宋体" panose="02010600030101010101" pitchFamily="2" charset="-122"/>
              <a:cs typeface="楷体" panose="02010609060101010101" pitchFamily="49" charset="-122"/>
            </a:endParaRPr>
          </a:p>
          <a:p>
            <a:pPr>
              <a:lnSpc>
                <a:spcPct val="150000"/>
              </a:lnSpc>
            </a:pPr>
            <a:r>
              <a:rPr lang="en-US" altLang="zh-CN" sz="2000" b="1" dirty="0">
                <a:solidFill>
                  <a:srgbClr val="002060"/>
                </a:solidFill>
                <a:latin typeface="宋体" panose="02010600030101010101" pitchFamily="2" charset="-122"/>
                <a:ea typeface="宋体" panose="02010600030101010101" pitchFamily="2" charset="-122"/>
                <a:cs typeface="楷体" panose="02010609060101010101" pitchFamily="49" charset="-122"/>
              </a:rPr>
              <a:t>                     ——【</a:t>
            </a:r>
            <a:r>
              <a:rPr lang="zh-CN" altLang="en-US" sz="2000" b="1" dirty="0">
                <a:solidFill>
                  <a:srgbClr val="002060"/>
                </a:solidFill>
                <a:latin typeface="宋体" panose="02010600030101010101" pitchFamily="2" charset="-122"/>
                <a:ea typeface="宋体" panose="02010600030101010101" pitchFamily="2" charset="-122"/>
                <a:cs typeface="楷体" panose="02010609060101010101" pitchFamily="49" charset="-122"/>
              </a:rPr>
              <a:t>荷兰</a:t>
            </a:r>
            <a:r>
              <a:rPr lang="en-US" altLang="zh-CN" sz="2000" b="1" dirty="0">
                <a:solidFill>
                  <a:srgbClr val="002060"/>
                </a:solidFill>
                <a:latin typeface="宋体" panose="02010600030101010101" pitchFamily="2" charset="-122"/>
                <a:ea typeface="宋体" panose="02010600030101010101" pitchFamily="2" charset="-122"/>
                <a:cs typeface="楷体" panose="02010609060101010101" pitchFamily="49" charset="-122"/>
              </a:rPr>
              <a:t>】</a:t>
            </a:r>
            <a:r>
              <a:rPr lang="zh-CN" altLang="en-US" sz="2000" b="1" dirty="0">
                <a:solidFill>
                  <a:srgbClr val="002060"/>
                </a:solidFill>
                <a:latin typeface="宋体" panose="02010600030101010101" pitchFamily="2" charset="-122"/>
                <a:ea typeface="宋体" panose="02010600030101010101" pitchFamily="2" charset="-122"/>
                <a:cs typeface="楷体" panose="02010609060101010101" pitchFamily="49" charset="-122"/>
              </a:rPr>
              <a:t>格老秀斯 </a:t>
            </a:r>
            <a:r>
              <a:rPr lang="en-US" altLang="zh-CN" sz="2000" b="1" dirty="0">
                <a:solidFill>
                  <a:srgbClr val="002060"/>
                </a:solidFill>
                <a:latin typeface="宋体" panose="02010600030101010101" pitchFamily="2" charset="-122"/>
                <a:ea typeface="宋体" panose="02010600030101010101" pitchFamily="2" charset="-122"/>
                <a:cs typeface="楷体" panose="02010609060101010101" pitchFamily="49" charset="-122"/>
              </a:rPr>
              <a:t>《</a:t>
            </a:r>
            <a:r>
              <a:rPr lang="zh-CN" altLang="en-US" sz="2000" b="1" dirty="0">
                <a:solidFill>
                  <a:srgbClr val="002060"/>
                </a:solidFill>
                <a:latin typeface="宋体" panose="02010600030101010101" pitchFamily="2" charset="-122"/>
                <a:ea typeface="宋体" panose="02010600030101010101" pitchFamily="2" charset="-122"/>
                <a:cs typeface="楷体" panose="02010609060101010101" pitchFamily="49" charset="-122"/>
              </a:rPr>
              <a:t>战争与和平法</a:t>
            </a:r>
            <a:r>
              <a:rPr lang="en-US" altLang="zh-CN" sz="2000" b="1" dirty="0">
                <a:solidFill>
                  <a:srgbClr val="002060"/>
                </a:solidFill>
                <a:latin typeface="宋体" panose="02010600030101010101" pitchFamily="2" charset="-122"/>
                <a:ea typeface="宋体" panose="02010600030101010101" pitchFamily="2" charset="-122"/>
                <a:cs typeface="楷体" panose="02010609060101010101" pitchFamily="49" charset="-122"/>
              </a:rPr>
              <a:t>》</a:t>
            </a:r>
            <a:endParaRPr lang="zh-CN" altLang="zh-CN" sz="2000" b="1" dirty="0">
              <a:solidFill>
                <a:srgbClr val="002060"/>
              </a:solidFill>
              <a:latin typeface="宋体" panose="02010600030101010101" pitchFamily="2" charset="-122"/>
              <a:ea typeface="宋体" panose="02010600030101010101" pitchFamily="2" charset="-122"/>
              <a:cs typeface="楷体" panose="02010609060101010101" pitchFamily="49" charset="-122"/>
            </a:endParaRPr>
          </a:p>
        </p:txBody>
      </p:sp>
      <p:sp>
        <p:nvSpPr>
          <p:cNvPr id="8" name="文本框 7"/>
          <p:cNvSpPr txBox="1"/>
          <p:nvPr/>
        </p:nvSpPr>
        <p:spPr>
          <a:xfrm>
            <a:off x="269839" y="5284821"/>
            <a:ext cx="9968866" cy="1200329"/>
          </a:xfrm>
          <a:prstGeom prst="rect">
            <a:avLst/>
          </a:prstGeom>
          <a:noFill/>
          <a:ln w="25400">
            <a:solidFill>
              <a:srgbClr val="00B050"/>
            </a:solidFill>
          </a:ln>
        </p:spPr>
        <p:txBody>
          <a:bodyPr wrap="square" rtlCol="0">
            <a:spAutoFit/>
          </a:bodyPr>
          <a:lstStyle/>
          <a:p>
            <a:pPr>
              <a:lnSpc>
                <a:spcPct val="150000"/>
              </a:lnSpc>
            </a:pPr>
            <a:r>
              <a:rPr lang="en-US" altLang="zh-CN" sz="2400" b="1" dirty="0">
                <a:solidFill>
                  <a:srgbClr val="002060"/>
                </a:solidFill>
              </a:rPr>
              <a:t>《</a:t>
            </a:r>
            <a:r>
              <a:rPr lang="zh-CN" altLang="en-US" sz="2400" b="1" dirty="0">
                <a:solidFill>
                  <a:srgbClr val="002060"/>
                </a:solidFill>
              </a:rPr>
              <a:t>战争与和平法</a:t>
            </a:r>
            <a:r>
              <a:rPr lang="en-US" altLang="zh-CN" sz="2400" b="1" dirty="0">
                <a:solidFill>
                  <a:srgbClr val="002060"/>
                </a:solidFill>
              </a:rPr>
              <a:t>》</a:t>
            </a:r>
            <a:r>
              <a:rPr lang="zh-CN" altLang="en-US" sz="2400" b="1" dirty="0">
                <a:solidFill>
                  <a:srgbClr val="002060"/>
                </a:solidFill>
              </a:rPr>
              <a:t>的</a:t>
            </a:r>
            <a:r>
              <a:rPr lang="zh-CN" altLang="en-US" sz="2400" b="1" dirty="0">
                <a:solidFill>
                  <a:srgbClr val="FF0000"/>
                </a:solidFill>
              </a:rPr>
              <a:t>核心思想：</a:t>
            </a:r>
            <a:endParaRPr lang="en-US" altLang="zh-CN" sz="2400" b="1" dirty="0">
              <a:solidFill>
                <a:srgbClr val="FF0000"/>
              </a:solidFill>
            </a:endParaRPr>
          </a:p>
          <a:p>
            <a:pPr>
              <a:lnSpc>
                <a:spcPct val="150000"/>
              </a:lnSpc>
            </a:pPr>
            <a:r>
              <a:rPr lang="zh-CN" altLang="en-US" sz="2400" b="1" dirty="0">
                <a:solidFill>
                  <a:srgbClr val="002060"/>
                </a:solidFill>
              </a:rPr>
              <a:t>君主应该制定条约并接受条约的约束，确定了国际法的主体是主权国家</a:t>
            </a:r>
          </a:p>
        </p:txBody>
      </p:sp>
      <p:cxnSp>
        <p:nvCxnSpPr>
          <p:cNvPr id="9" name="直接连接符 8"/>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10" name="文本框 3"/>
          <p:cNvSpPr txBox="1"/>
          <p:nvPr/>
        </p:nvSpPr>
        <p:spPr>
          <a:xfrm>
            <a:off x="170265" y="969099"/>
            <a:ext cx="4949834" cy="584775"/>
          </a:xfrm>
          <a:prstGeom prst="rect">
            <a:avLst/>
          </a:prstGeom>
          <a:noFill/>
        </p:spPr>
        <p:txBody>
          <a:bodyPr wrap="square" rtlCol="0">
            <a:spAutoFit/>
          </a:bodyPr>
          <a:lstStyle/>
          <a:p>
            <a:r>
              <a:rPr lang="en-US" altLang="zh-CN" sz="3200" b="1" dirty="0">
                <a:solidFill>
                  <a:srgbClr val="FF0000"/>
                </a:solidFill>
                <a:latin typeface="方正姚体" pitchFamily="2" charset="-122"/>
                <a:ea typeface="方正姚体" pitchFamily="2" charset="-122"/>
              </a:rPr>
              <a:t>2</a:t>
            </a:r>
            <a:r>
              <a:rPr lang="zh-CN" altLang="en-US" sz="3200" b="1" dirty="0">
                <a:solidFill>
                  <a:srgbClr val="FF0000"/>
                </a:solidFill>
                <a:latin typeface="方正姚体" pitchFamily="2" charset="-122"/>
                <a:ea typeface="方正姚体" pitchFamily="2" charset="-122"/>
              </a:rPr>
              <a:t>、国际法形成的过程：</a:t>
            </a:r>
            <a:endParaRPr lang="zh-CN" sz="3200" b="1" dirty="0">
              <a:solidFill>
                <a:srgbClr val="FF0000"/>
              </a:solidFill>
              <a:latin typeface="方正姚体" pitchFamily="2" charset="-122"/>
              <a:ea typeface="方正姚体" pitchFamily="2" charset="-122"/>
            </a:endParaRPr>
          </a:p>
        </p:txBody>
      </p:sp>
      <p:pic>
        <p:nvPicPr>
          <p:cNvPr id="11" name="图片 10"/>
          <p:cNvPicPr>
            <a:picLocks noChangeAspect="1"/>
          </p:cNvPicPr>
          <p:nvPr/>
        </p:nvPicPr>
        <p:blipFill>
          <a:blip r:embed="rId2"/>
          <a:stretch>
            <a:fillRect/>
          </a:stretch>
        </p:blipFill>
        <p:spPr>
          <a:xfrm>
            <a:off x="8976575" y="2440560"/>
            <a:ext cx="2669960" cy="264350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
          <p:cNvSpPr txBox="1"/>
          <p:nvPr/>
        </p:nvSpPr>
        <p:spPr>
          <a:xfrm>
            <a:off x="132204" y="811743"/>
            <a:ext cx="4949834" cy="584775"/>
          </a:xfrm>
          <a:prstGeom prst="rect">
            <a:avLst/>
          </a:prstGeom>
          <a:noFill/>
        </p:spPr>
        <p:txBody>
          <a:bodyPr wrap="square" rtlCol="0">
            <a:spAutoFit/>
          </a:bodyPr>
          <a:lstStyle/>
          <a:p>
            <a:r>
              <a:rPr lang="en-US" altLang="zh-CN" sz="3200" b="1" dirty="0">
                <a:solidFill>
                  <a:srgbClr val="FF0000"/>
                </a:solidFill>
                <a:latin typeface="方正姚体" pitchFamily="2" charset="-122"/>
                <a:ea typeface="方正姚体" pitchFamily="2" charset="-122"/>
              </a:rPr>
              <a:t>2</a:t>
            </a:r>
            <a:r>
              <a:rPr lang="zh-CN" altLang="en-US" sz="3200" b="1" dirty="0">
                <a:solidFill>
                  <a:srgbClr val="FF0000"/>
                </a:solidFill>
                <a:latin typeface="方正姚体" pitchFamily="2" charset="-122"/>
                <a:ea typeface="方正姚体" pitchFamily="2" charset="-122"/>
              </a:rPr>
              <a:t>、国际法形成的过程：</a:t>
            </a:r>
            <a:endParaRPr lang="zh-CN" sz="3200" b="1" dirty="0">
              <a:solidFill>
                <a:srgbClr val="FF0000"/>
              </a:solidFill>
              <a:latin typeface="方正姚体" pitchFamily="2" charset="-122"/>
              <a:ea typeface="方正姚体" pitchFamily="2" charset="-122"/>
            </a:endParaRPr>
          </a:p>
        </p:txBody>
      </p:sp>
      <p:cxnSp>
        <p:nvCxnSpPr>
          <p:cNvPr id="3" name="直接连接符 2"/>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4" name="文本框 3"/>
          <p:cNvSpPr txBox="1"/>
          <p:nvPr/>
        </p:nvSpPr>
        <p:spPr>
          <a:xfrm>
            <a:off x="34289" y="110589"/>
            <a:ext cx="7596951" cy="646331"/>
          </a:xfrm>
          <a:prstGeom prst="rect">
            <a:avLst/>
          </a:prstGeom>
          <a:noFill/>
        </p:spPr>
        <p:txBody>
          <a:bodyPr wrap="none" rtlCol="0">
            <a:spAutoFit/>
          </a:bodyPr>
          <a:lstStyle/>
          <a:p>
            <a:pPr algn="l"/>
            <a:r>
              <a:rPr lang="zh-CN" altLang="en-US" sz="3600" b="1" dirty="0">
                <a:solidFill>
                  <a:srgbClr val="FF0000"/>
                </a:solidFill>
                <a:latin typeface="方正姚体" pitchFamily="2" charset="-122"/>
                <a:ea typeface="方正姚体" pitchFamily="2" charset="-122"/>
              </a:rPr>
              <a:t>二、国际法的形成与外交制度的建立</a:t>
            </a:r>
            <a:endParaRPr lang="zh-CN" sz="3600" b="1" dirty="0">
              <a:solidFill>
                <a:srgbClr val="FF0000"/>
              </a:solidFill>
              <a:latin typeface="方正姚体" pitchFamily="2" charset="-122"/>
              <a:ea typeface="方正姚体" pitchFamily="2" charset="-122"/>
            </a:endParaRPr>
          </a:p>
        </p:txBody>
      </p:sp>
      <p:sp>
        <p:nvSpPr>
          <p:cNvPr id="5" name="文本框 3"/>
          <p:cNvSpPr txBox="1"/>
          <p:nvPr/>
        </p:nvSpPr>
        <p:spPr>
          <a:xfrm>
            <a:off x="132203" y="1439907"/>
            <a:ext cx="11733235" cy="461665"/>
          </a:xfrm>
          <a:prstGeom prst="rect">
            <a:avLst/>
          </a:prstGeom>
          <a:noFill/>
        </p:spPr>
        <p:txBody>
          <a:bodyPr wrap="square" rtlCol="0">
            <a:spAutoFit/>
          </a:bodyPr>
          <a:lstStyle/>
          <a:p>
            <a:r>
              <a:rPr lang="zh-CN" altLang="en-US" sz="2400" b="1" dirty="0">
                <a:solidFill>
                  <a:srgbClr val="FF0000"/>
                </a:solidFill>
                <a:latin typeface="宋体" panose="02010600030101010101" pitchFamily="2" charset="-122"/>
                <a:ea typeface="宋体" panose="02010600030101010101" pitchFamily="2" charset="-122"/>
              </a:rPr>
              <a:t>（</a:t>
            </a:r>
            <a:r>
              <a:rPr lang="en-US" altLang="zh-CN" sz="2400" b="1" dirty="0">
                <a:solidFill>
                  <a:srgbClr val="FF0000"/>
                </a:solidFill>
                <a:latin typeface="宋体" panose="02010600030101010101" pitchFamily="2" charset="-122"/>
                <a:ea typeface="宋体" panose="02010600030101010101" pitchFamily="2" charset="-122"/>
              </a:rPr>
              <a:t>2</a:t>
            </a:r>
            <a:r>
              <a:rPr lang="zh-CN" altLang="en-US" sz="2400" b="1" dirty="0">
                <a:solidFill>
                  <a:srgbClr val="FF0000"/>
                </a:solidFill>
                <a:latin typeface="宋体" panose="02010600030101010101" pitchFamily="2" charset="-122"/>
                <a:ea typeface="宋体" panose="02010600030101010101" pitchFamily="2" charset="-122"/>
              </a:rPr>
              <a:t>）奠定近代欧洲国际法的基本原则：</a:t>
            </a:r>
            <a:r>
              <a:rPr lang="en-US" altLang="zh-CN" sz="2400" b="1" dirty="0">
                <a:solidFill>
                  <a:srgbClr val="002060"/>
                </a:solidFill>
                <a:latin typeface="宋体" panose="02010600030101010101" pitchFamily="2" charset="-122"/>
                <a:ea typeface="宋体" panose="02010600030101010101" pitchFamily="2" charset="-122"/>
                <a:cs typeface="宋体" panose="02010600030101010101" pitchFamily="2" charset="-122"/>
              </a:rPr>
              <a:t>1648</a:t>
            </a:r>
            <a:r>
              <a:rPr lang="zh-CN" altLang="en-US" sz="2400" b="1" dirty="0">
                <a:solidFill>
                  <a:srgbClr val="002060"/>
                </a:solidFill>
                <a:latin typeface="宋体" panose="02010600030101010101" pitchFamily="2" charset="-122"/>
                <a:ea typeface="宋体" panose="02010600030101010101" pitchFamily="2" charset="-122"/>
                <a:cs typeface="宋体" panose="02010600030101010101" pitchFamily="2" charset="-122"/>
              </a:rPr>
              <a:t>年的</a:t>
            </a:r>
            <a:r>
              <a:rPr lang="en-US" altLang="zh-CN" sz="2400" b="1" dirty="0">
                <a:solidFill>
                  <a:srgbClr val="002060"/>
                </a:solidFill>
                <a:latin typeface="宋体" panose="02010600030101010101" pitchFamily="2" charset="-122"/>
                <a:ea typeface="宋体" panose="02010600030101010101" pitchFamily="2" charset="-122"/>
                <a:cs typeface="宋体" panose="02010600030101010101" pitchFamily="2" charset="-122"/>
              </a:rPr>
              <a:t>《</a:t>
            </a:r>
            <a:r>
              <a:rPr lang="zh-CN" altLang="en-US" sz="2400" b="1" dirty="0">
                <a:solidFill>
                  <a:srgbClr val="002060"/>
                </a:solidFill>
                <a:latin typeface="宋体" panose="02010600030101010101" pitchFamily="2" charset="-122"/>
                <a:ea typeface="宋体" panose="02010600030101010101" pitchFamily="2" charset="-122"/>
                <a:cs typeface="宋体" panose="02010600030101010101" pitchFamily="2" charset="-122"/>
              </a:rPr>
              <a:t>威斯特伐利亚条约</a:t>
            </a:r>
            <a:r>
              <a:rPr lang="en-US" altLang="zh-CN" sz="2400" b="1" dirty="0">
                <a:solidFill>
                  <a:srgbClr val="002060"/>
                </a:solidFill>
                <a:latin typeface="宋体" panose="02010600030101010101" pitchFamily="2" charset="-122"/>
                <a:ea typeface="宋体" panose="02010600030101010101" pitchFamily="2" charset="-122"/>
                <a:cs typeface="宋体" panose="02010600030101010101" pitchFamily="2" charset="-122"/>
              </a:rPr>
              <a:t>》</a:t>
            </a:r>
            <a:endParaRPr lang="zh-CN" altLang="zh-CN" sz="2400" b="1" dirty="0">
              <a:solidFill>
                <a:srgbClr val="002060"/>
              </a:solidFill>
              <a:latin typeface="宋体" panose="02010600030101010101" pitchFamily="2" charset="-122"/>
              <a:ea typeface="宋体" panose="02010600030101010101" pitchFamily="2" charset="-122"/>
              <a:cs typeface="宋体" panose="02010600030101010101" pitchFamily="2" charset="-122"/>
            </a:endParaRPr>
          </a:p>
        </p:txBody>
      </p:sp>
      <p:sp>
        <p:nvSpPr>
          <p:cNvPr id="6" name="文本框 2"/>
          <p:cNvSpPr txBox="1"/>
          <p:nvPr>
            <p:custDataLst>
              <p:tags r:id="rId1"/>
            </p:custDataLst>
          </p:nvPr>
        </p:nvSpPr>
        <p:spPr>
          <a:xfrm>
            <a:off x="273871" y="2121186"/>
            <a:ext cx="5580548" cy="4247317"/>
          </a:xfrm>
          <a:prstGeom prst="rect">
            <a:avLst/>
          </a:prstGeom>
          <a:noFill/>
          <a:ln w="25400">
            <a:solidFill>
              <a:srgbClr val="00B050"/>
            </a:solidFill>
          </a:ln>
        </p:spPr>
        <p:txBody>
          <a:bodyPr wrap="square" rtlCol="0">
            <a:spAutoFit/>
          </a:bodyPr>
          <a:lstStyle/>
          <a:p>
            <a:pPr>
              <a:lnSpc>
                <a:spcPct val="150000"/>
              </a:lnSpc>
            </a:pPr>
            <a:r>
              <a:rPr lang="zh-CN" altLang="en-US" sz="2000" b="1" dirty="0">
                <a:solidFill>
                  <a:srgbClr val="FF0000"/>
                </a:solidFill>
                <a:latin typeface="宋体" panose="02010600030101010101" pitchFamily="2" charset="-122"/>
                <a:ea typeface="宋体" panose="02010600030101010101" pitchFamily="2" charset="-122"/>
                <a:cs typeface="楷体" panose="02010609060101010101" pitchFamily="49" charset="-122"/>
              </a:rPr>
              <a:t>背景：</a:t>
            </a:r>
            <a:r>
              <a:rPr lang="zh-CN" altLang="en-US" sz="2000" b="1" dirty="0">
                <a:solidFill>
                  <a:srgbClr val="002060"/>
                </a:solidFill>
                <a:latin typeface="宋体" panose="02010600030101010101" pitchFamily="2" charset="-122"/>
                <a:ea typeface="宋体" panose="02010600030101010101" pitchFamily="2" charset="-122"/>
                <a:cs typeface="楷体" panose="02010609060101010101" pitchFamily="49" charset="-122"/>
              </a:rPr>
              <a:t>宗教改革后，欧洲形成了新教联盟和天主教联盟的对立。</a:t>
            </a:r>
            <a:r>
              <a:rPr lang="en-US" altLang="zh-CN" sz="2000" b="1" dirty="0">
                <a:solidFill>
                  <a:srgbClr val="002060"/>
                </a:solidFill>
                <a:latin typeface="宋体" panose="02010600030101010101" pitchFamily="2" charset="-122"/>
                <a:ea typeface="宋体" panose="02010600030101010101" pitchFamily="2" charset="-122"/>
                <a:cs typeface="楷体" panose="02010609060101010101" pitchFamily="49" charset="-122"/>
              </a:rPr>
              <a:t>1618</a:t>
            </a:r>
            <a:r>
              <a:rPr lang="zh-CN" altLang="en-US" sz="2000" b="1" dirty="0">
                <a:solidFill>
                  <a:srgbClr val="002060"/>
                </a:solidFill>
                <a:latin typeface="宋体" panose="02010600030101010101" pitchFamily="2" charset="-122"/>
                <a:ea typeface="宋体" panose="02010600030101010101" pitchFamily="2" charset="-122"/>
                <a:cs typeface="楷体" panose="02010609060101010101" pitchFamily="49" charset="-122"/>
              </a:rPr>
              <a:t>年德意志内战爆发，欧洲各国出于自身的利益，为了争夺领土、王位和霸权等纷纷卷入战争。法国、瑞典、丹麦、荷兰及俄国支持德意志新教联盟，而西班牙、神圣罗马帝国皇帝和罗马教廷支持天主教联盟。战争很快演变成为全欧洲的国际战争，一直持续了三十年之久，直至1648年10月24日签订条约即《威斯特伐利亚条约</a:t>
            </a:r>
            <a:r>
              <a:rPr lang="zh-CN" altLang="en-US" sz="2000" b="1" dirty="0">
                <a:solidFill>
                  <a:srgbClr val="002060"/>
                </a:solidFill>
                <a:latin typeface="宋体" panose="02010600030101010101" pitchFamily="2" charset="-122"/>
                <a:ea typeface="宋体" panose="02010600030101010101" pitchFamily="2" charset="-122"/>
              </a:rPr>
              <a:t>》。</a:t>
            </a:r>
          </a:p>
        </p:txBody>
      </p:sp>
      <p:sp>
        <p:nvSpPr>
          <p:cNvPr id="10" name="文本框 3"/>
          <p:cNvSpPr txBox="1"/>
          <p:nvPr>
            <p:custDataLst>
              <p:tags r:id="rId2"/>
            </p:custDataLst>
          </p:nvPr>
        </p:nvSpPr>
        <p:spPr>
          <a:xfrm>
            <a:off x="6318058" y="2123100"/>
            <a:ext cx="5547380" cy="4247317"/>
          </a:xfrm>
          <a:prstGeom prst="rect">
            <a:avLst/>
          </a:prstGeom>
          <a:noFill/>
          <a:ln w="25400">
            <a:solidFill>
              <a:srgbClr val="00B050"/>
            </a:solidFill>
          </a:ln>
        </p:spPr>
        <p:txBody>
          <a:bodyPr wrap="square" rtlCol="0">
            <a:spAutoFit/>
          </a:bodyPr>
          <a:lstStyle/>
          <a:p>
            <a:pPr>
              <a:lnSpc>
                <a:spcPct val="150000"/>
              </a:lnSpc>
            </a:pPr>
            <a:r>
              <a:rPr lang="zh-CN" altLang="en-US" sz="2000" b="1" dirty="0">
                <a:solidFill>
                  <a:srgbClr val="FF0000"/>
                </a:solidFill>
                <a:latin typeface="宋体" panose="02010600030101010101" pitchFamily="2" charset="-122"/>
                <a:ea typeface="宋体" panose="02010600030101010101" pitchFamily="2" charset="-122"/>
              </a:rPr>
              <a:t>内容：</a:t>
            </a:r>
            <a:r>
              <a:rPr lang="zh-CN" altLang="en-US" sz="2000" b="1" dirty="0">
                <a:solidFill>
                  <a:srgbClr val="002060"/>
                </a:solidFill>
                <a:latin typeface="宋体" panose="02010600030101010101" pitchFamily="2" charset="-122"/>
                <a:ea typeface="宋体" panose="02010600030101010101" pitchFamily="2" charset="-122"/>
              </a:rPr>
              <a:t>所有罗马帝国的选侯、邦君和各邦，应根据本协议确定和确认享有他们自古以来的权利、特权、自由、优惠、自由行使领土权，不论是宗教的，还是政治的或是礼遇性的权利，因而他们永远不能，也不应受到任何人以任何借口进行侵扰。</a:t>
            </a:r>
            <a:r>
              <a:rPr lang="en-US" altLang="zh-CN" sz="2000" b="1" dirty="0">
                <a:solidFill>
                  <a:srgbClr val="002060"/>
                </a:solidFill>
                <a:latin typeface="宋体" panose="02010600030101010101" pitchFamily="2" charset="-122"/>
                <a:ea typeface="宋体" panose="02010600030101010101" pitchFamily="2" charset="-122"/>
              </a:rPr>
              <a:t>……</a:t>
            </a:r>
            <a:r>
              <a:rPr lang="zh-CN" altLang="en-US" sz="2000" b="1" dirty="0">
                <a:solidFill>
                  <a:srgbClr val="002060"/>
                </a:solidFill>
                <a:latin typeface="宋体" panose="02010600030101010101" pitchFamily="2" charset="-122"/>
                <a:ea typeface="宋体" panose="02010600030101010101" pitchFamily="2" charset="-122"/>
              </a:rPr>
              <a:t>参加协议的所有各方应有义务保卫和保护本和约的每一项条款不受任何人的侵犯，不论其信奉何宗教</a:t>
            </a:r>
            <a:r>
              <a:rPr lang="en-US" altLang="zh-CN" sz="2000" b="1" dirty="0">
                <a:solidFill>
                  <a:srgbClr val="002060"/>
                </a:solidFill>
                <a:latin typeface="宋体" panose="02010600030101010101" pitchFamily="2" charset="-122"/>
                <a:ea typeface="宋体" panose="02010600030101010101" pitchFamily="2" charset="-122"/>
              </a:rPr>
              <a:t> ……                    </a:t>
            </a:r>
          </a:p>
          <a:p>
            <a:pPr>
              <a:lnSpc>
                <a:spcPct val="150000"/>
              </a:lnSpc>
            </a:pPr>
            <a:r>
              <a:rPr lang="en-US" altLang="zh-CN" sz="2000" b="1" dirty="0">
                <a:solidFill>
                  <a:srgbClr val="002060"/>
                </a:solidFill>
                <a:latin typeface="宋体" panose="02010600030101010101" pitchFamily="2" charset="-122"/>
                <a:ea typeface="宋体" panose="02010600030101010101" pitchFamily="2" charset="-122"/>
              </a:rPr>
              <a:t>——</a:t>
            </a:r>
            <a:r>
              <a:rPr lang="en-US" altLang="zh-CN" sz="2000" b="1" dirty="0">
                <a:solidFill>
                  <a:srgbClr val="002060"/>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b="1" dirty="0">
                <a:solidFill>
                  <a:srgbClr val="002060"/>
                </a:solidFill>
                <a:latin typeface="宋体" panose="02010600030101010101" pitchFamily="2" charset="-122"/>
                <a:ea typeface="宋体" panose="02010600030101010101" pitchFamily="2" charset="-122"/>
                <a:cs typeface="宋体" panose="02010600030101010101" pitchFamily="2" charset="-122"/>
                <a:sym typeface="+mn-ea"/>
              </a:rPr>
              <a:t>威斯特伐利亚条约</a:t>
            </a:r>
            <a:r>
              <a:rPr lang="en-US" altLang="zh-CN" sz="2000" b="1" dirty="0">
                <a:solidFill>
                  <a:srgbClr val="002060"/>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b="1" dirty="0">
                <a:solidFill>
                  <a:srgbClr val="002060"/>
                </a:solidFill>
                <a:latin typeface="宋体" panose="02010600030101010101" pitchFamily="2" charset="-122"/>
                <a:ea typeface="宋体" panose="02010600030101010101" pitchFamily="2" charset="-122"/>
                <a:cs typeface="宋体" panose="02010600030101010101" pitchFamily="2" charset="-122"/>
                <a:sym typeface="+mn-ea"/>
              </a:rPr>
              <a:t>（</a:t>
            </a:r>
            <a:r>
              <a:rPr lang="en-US" altLang="zh-CN" sz="2000" b="1" dirty="0">
                <a:solidFill>
                  <a:srgbClr val="002060"/>
                </a:solidFill>
                <a:latin typeface="宋体" panose="02010600030101010101" pitchFamily="2" charset="-122"/>
                <a:ea typeface="宋体" panose="02010600030101010101" pitchFamily="2" charset="-122"/>
                <a:cs typeface="宋体" panose="02010600030101010101" pitchFamily="2" charset="-122"/>
                <a:sym typeface="+mn-ea"/>
              </a:rPr>
              <a:t>1648</a:t>
            </a:r>
            <a:r>
              <a:rPr lang="zh-CN" altLang="en-US" sz="2000" b="1" dirty="0">
                <a:solidFill>
                  <a:srgbClr val="002060"/>
                </a:solidFill>
                <a:latin typeface="宋体" panose="02010600030101010101" pitchFamily="2" charset="-122"/>
                <a:ea typeface="宋体" panose="02010600030101010101" pitchFamily="2" charset="-122"/>
                <a:cs typeface="宋体" panose="02010600030101010101" pitchFamily="2" charset="-122"/>
                <a:sym typeface="+mn-ea"/>
              </a:rPr>
              <a:t>年</a:t>
            </a:r>
            <a:r>
              <a:rPr lang="en-US" altLang="zh-CN" sz="2000" b="1" dirty="0">
                <a:solidFill>
                  <a:srgbClr val="002060"/>
                </a:solidFill>
                <a:latin typeface="宋体" panose="02010600030101010101" pitchFamily="2" charset="-122"/>
                <a:ea typeface="宋体" panose="02010600030101010101" pitchFamily="2" charset="-122"/>
                <a:cs typeface="宋体" panose="02010600030101010101" pitchFamily="2" charset="-122"/>
                <a:sym typeface="+mn-ea"/>
              </a:rPr>
              <a:t>10</a:t>
            </a:r>
            <a:r>
              <a:rPr lang="zh-CN" altLang="en-US" sz="2000" b="1" dirty="0">
                <a:solidFill>
                  <a:srgbClr val="002060"/>
                </a:solidFill>
                <a:latin typeface="宋体" panose="02010600030101010101" pitchFamily="2" charset="-122"/>
                <a:ea typeface="宋体" panose="02010600030101010101" pitchFamily="2" charset="-122"/>
                <a:cs typeface="宋体" panose="02010600030101010101" pitchFamily="2" charset="-122"/>
                <a:sym typeface="+mn-ea"/>
              </a:rPr>
              <a:t>月</a:t>
            </a:r>
            <a:r>
              <a:rPr lang="en-US" altLang="zh-CN" sz="2000" b="1" dirty="0">
                <a:solidFill>
                  <a:srgbClr val="002060"/>
                </a:solidFill>
                <a:latin typeface="宋体" panose="02010600030101010101" pitchFamily="2" charset="-122"/>
                <a:ea typeface="宋体" panose="02010600030101010101" pitchFamily="2" charset="-122"/>
                <a:cs typeface="宋体" panose="02010600030101010101" pitchFamily="2" charset="-122"/>
                <a:sym typeface="+mn-ea"/>
              </a:rPr>
              <a:t>24</a:t>
            </a:r>
            <a:r>
              <a:rPr lang="zh-CN" altLang="en-US" sz="2000" b="1" dirty="0">
                <a:solidFill>
                  <a:srgbClr val="002060"/>
                </a:solidFill>
                <a:latin typeface="宋体" panose="02010600030101010101" pitchFamily="2" charset="-122"/>
                <a:ea typeface="宋体" panose="02010600030101010101" pitchFamily="2" charset="-122"/>
                <a:cs typeface="宋体" panose="02010600030101010101" pitchFamily="2" charset="-122"/>
                <a:sym typeface="+mn-ea"/>
              </a:rPr>
              <a:t>日）</a:t>
            </a:r>
            <a:endParaRPr lang="en-US" altLang="zh-CN" sz="2000" b="1" dirty="0">
              <a:solidFill>
                <a:srgbClr val="002060"/>
              </a:solidFill>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0" name="直接连接符 9"/>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pic>
        <p:nvPicPr>
          <p:cNvPr id="11" name="图片 10"/>
          <p:cNvPicPr>
            <a:picLocks noChangeAspect="1"/>
          </p:cNvPicPr>
          <p:nvPr/>
        </p:nvPicPr>
        <p:blipFill>
          <a:blip r:embed="rId3"/>
          <a:stretch>
            <a:fillRect/>
          </a:stretch>
        </p:blipFill>
        <p:spPr>
          <a:xfrm>
            <a:off x="7721990" y="2395049"/>
            <a:ext cx="4255361" cy="2862322"/>
          </a:xfrm>
          <a:prstGeom prst="rect">
            <a:avLst/>
          </a:prstGeom>
        </p:spPr>
      </p:pic>
      <p:sp>
        <p:nvSpPr>
          <p:cNvPr id="14" name="TextBox 13"/>
          <p:cNvSpPr txBox="1"/>
          <p:nvPr>
            <p:custDataLst>
              <p:tags r:id="rId1"/>
            </p:custDataLst>
          </p:nvPr>
        </p:nvSpPr>
        <p:spPr>
          <a:xfrm>
            <a:off x="306626" y="2219059"/>
            <a:ext cx="7150241" cy="3416320"/>
          </a:xfrm>
          <a:prstGeom prst="rect">
            <a:avLst/>
          </a:prstGeom>
          <a:noFill/>
        </p:spPr>
        <p:txBody>
          <a:bodyPr wrap="square" rtlCol="0">
            <a:spAutoFit/>
          </a:bodyPr>
          <a:lstStyle/>
          <a:p>
            <a:pPr>
              <a:lnSpc>
                <a:spcPct val="150000"/>
              </a:lnSpc>
            </a:pPr>
            <a:r>
              <a:rPr lang="en-US" altLang="zh-CN" sz="2400" b="1" dirty="0">
                <a:solidFill>
                  <a:srgbClr val="FF0000"/>
                </a:solidFill>
                <a:latin typeface="宋体" panose="02010600030101010101" pitchFamily="2" charset="-122"/>
                <a:ea typeface="宋体" panose="02010600030101010101" pitchFamily="2" charset="-122"/>
              </a:rPr>
              <a:t>《</a:t>
            </a:r>
            <a:r>
              <a:rPr lang="zh-CN" altLang="en-US" sz="2400" b="1" dirty="0">
                <a:solidFill>
                  <a:srgbClr val="FF0000"/>
                </a:solidFill>
                <a:latin typeface="宋体" panose="02010600030101010101" pitchFamily="2" charset="-122"/>
                <a:ea typeface="宋体" panose="02010600030101010101" pitchFamily="2" charset="-122"/>
              </a:rPr>
              <a:t>威斯特伐利亚条约</a:t>
            </a:r>
            <a:r>
              <a:rPr lang="en-US" altLang="zh-CN" sz="2400" b="1" dirty="0">
                <a:solidFill>
                  <a:srgbClr val="FF0000"/>
                </a:solidFill>
                <a:latin typeface="宋体" panose="02010600030101010101" pitchFamily="2" charset="-122"/>
                <a:ea typeface="宋体" panose="02010600030101010101" pitchFamily="2" charset="-122"/>
              </a:rPr>
              <a:t>》</a:t>
            </a:r>
            <a:r>
              <a:rPr lang="zh-CN" altLang="en-US" sz="2400" b="1" dirty="0">
                <a:solidFill>
                  <a:srgbClr val="FF0000"/>
                </a:solidFill>
                <a:latin typeface="宋体" panose="02010600030101010101" pitchFamily="2" charset="-122"/>
                <a:ea typeface="宋体" panose="02010600030101010101" pitchFamily="2" charset="-122"/>
              </a:rPr>
              <a:t>的历史意义：</a:t>
            </a:r>
            <a:endParaRPr lang="en-US" altLang="zh-CN" sz="2400" b="1" dirty="0">
              <a:solidFill>
                <a:srgbClr val="FF0000"/>
              </a:solidFill>
              <a:latin typeface="宋体" panose="02010600030101010101" pitchFamily="2" charset="-122"/>
              <a:ea typeface="宋体" panose="02010600030101010101" pitchFamily="2" charset="-122"/>
            </a:endParaRPr>
          </a:p>
          <a:p>
            <a:pPr>
              <a:lnSpc>
                <a:spcPct val="150000"/>
              </a:lnSpc>
            </a:pPr>
            <a:r>
              <a:rPr lang="zh-CN" altLang="en-US" sz="2400" b="1" dirty="0">
                <a:solidFill>
                  <a:srgbClr val="002060"/>
                </a:solidFill>
                <a:latin typeface="宋体" panose="02010600030101010101" pitchFamily="2" charset="-122"/>
                <a:ea typeface="宋体" panose="02010600030101010101" pitchFamily="2" charset="-122"/>
              </a:rPr>
              <a:t>①确立了国际关系中国家</a:t>
            </a:r>
            <a:r>
              <a:rPr lang="zh-CN" altLang="en-US" sz="2400" b="1" dirty="0">
                <a:solidFill>
                  <a:srgbClr val="FF0000"/>
                </a:solidFill>
                <a:latin typeface="宋体" panose="02010600030101010101" pitchFamily="2" charset="-122"/>
                <a:ea typeface="宋体" panose="02010600030101010101" pitchFamily="2" charset="-122"/>
              </a:rPr>
              <a:t>领土、主权与独立等原则</a:t>
            </a:r>
            <a:r>
              <a:rPr lang="zh-CN" altLang="en-US" sz="2400" b="1" dirty="0">
                <a:solidFill>
                  <a:srgbClr val="002060"/>
                </a:solidFill>
                <a:latin typeface="宋体" panose="02010600030101010101" pitchFamily="2" charset="-122"/>
                <a:ea typeface="宋体" panose="02010600030101010101" pitchFamily="2" charset="-122"/>
              </a:rPr>
              <a:t>；</a:t>
            </a:r>
            <a:endParaRPr lang="en-US" altLang="zh-CN" sz="2400" b="1" dirty="0">
              <a:solidFill>
                <a:srgbClr val="002060"/>
              </a:solidFill>
              <a:latin typeface="宋体" panose="02010600030101010101" pitchFamily="2" charset="-122"/>
              <a:ea typeface="宋体" panose="02010600030101010101" pitchFamily="2" charset="-122"/>
            </a:endParaRPr>
          </a:p>
          <a:p>
            <a:pPr>
              <a:lnSpc>
                <a:spcPct val="150000"/>
              </a:lnSpc>
            </a:pPr>
            <a:r>
              <a:rPr lang="zh-CN" altLang="en-US" sz="2400" b="1" dirty="0">
                <a:solidFill>
                  <a:srgbClr val="002060"/>
                </a:solidFill>
                <a:latin typeface="宋体" panose="02010600030101010101" pitchFamily="2" charset="-122"/>
                <a:ea typeface="宋体" panose="02010600030101010101" pitchFamily="2" charset="-122"/>
              </a:rPr>
              <a:t>②它开创了用</a:t>
            </a:r>
            <a:r>
              <a:rPr lang="zh-CN" altLang="en-US" sz="2400" b="1" dirty="0">
                <a:solidFill>
                  <a:srgbClr val="FF0000"/>
                </a:solidFill>
                <a:latin typeface="宋体" panose="02010600030101010101" pitchFamily="2" charset="-122"/>
                <a:ea typeface="宋体" panose="02010600030101010101" pitchFamily="2" charset="-122"/>
              </a:rPr>
              <a:t>国际会议</a:t>
            </a:r>
            <a:r>
              <a:rPr lang="zh-CN" altLang="en-US" sz="2400" b="1" dirty="0">
                <a:solidFill>
                  <a:srgbClr val="002060"/>
                </a:solidFill>
                <a:latin typeface="宋体" panose="02010600030101010101" pitchFamily="2" charset="-122"/>
                <a:ea typeface="宋体" panose="02010600030101010101" pitchFamily="2" charset="-122"/>
              </a:rPr>
              <a:t>和</a:t>
            </a:r>
            <a:r>
              <a:rPr lang="zh-CN" altLang="en-US" sz="2400" b="1" dirty="0">
                <a:solidFill>
                  <a:srgbClr val="FF0000"/>
                </a:solidFill>
                <a:latin typeface="宋体" panose="02010600030101010101" pitchFamily="2" charset="-122"/>
                <a:ea typeface="宋体" panose="02010600030101010101" pitchFamily="2" charset="-122"/>
              </a:rPr>
              <a:t>通过谈判</a:t>
            </a:r>
            <a:r>
              <a:rPr lang="zh-CN" altLang="en-US" sz="2400" b="1" dirty="0">
                <a:solidFill>
                  <a:srgbClr val="002060"/>
                </a:solidFill>
                <a:latin typeface="宋体" panose="02010600030101010101" pitchFamily="2" charset="-122"/>
                <a:ea typeface="宋体" panose="02010600030101010101" pitchFamily="2" charset="-122"/>
              </a:rPr>
              <a:t>达成协议的形式解决国际争端、结束国际战争的先例；</a:t>
            </a:r>
            <a:endParaRPr lang="en-US" altLang="zh-CN" sz="2400" b="1" dirty="0">
              <a:solidFill>
                <a:srgbClr val="002060"/>
              </a:solidFill>
              <a:latin typeface="宋体" panose="02010600030101010101" pitchFamily="2" charset="-122"/>
              <a:ea typeface="宋体" panose="02010600030101010101" pitchFamily="2" charset="-122"/>
            </a:endParaRPr>
          </a:p>
          <a:p>
            <a:pPr>
              <a:lnSpc>
                <a:spcPct val="150000"/>
              </a:lnSpc>
            </a:pPr>
            <a:r>
              <a:rPr lang="zh-CN" altLang="en-US" sz="2400" b="1" dirty="0">
                <a:solidFill>
                  <a:srgbClr val="002060"/>
                </a:solidFill>
                <a:latin typeface="宋体" panose="02010600030101010101" pitchFamily="2" charset="-122"/>
                <a:ea typeface="宋体" panose="02010600030101010101" pitchFamily="2" charset="-122"/>
              </a:rPr>
              <a:t>③确认了缔约国必须遵守条约、各缔约国可以对违约国</a:t>
            </a:r>
            <a:r>
              <a:rPr lang="zh-CN" altLang="en-US" sz="2400" b="1" dirty="0">
                <a:solidFill>
                  <a:srgbClr val="FF0000"/>
                </a:solidFill>
                <a:latin typeface="宋体" panose="02010600030101010101" pitchFamily="2" charset="-122"/>
                <a:ea typeface="宋体" panose="02010600030101010101" pitchFamily="2" charset="-122"/>
              </a:rPr>
              <a:t>集体制裁</a:t>
            </a:r>
            <a:r>
              <a:rPr lang="zh-CN" altLang="en-US" sz="2400" b="1" dirty="0">
                <a:solidFill>
                  <a:srgbClr val="002060"/>
                </a:solidFill>
                <a:latin typeface="宋体" panose="02010600030101010101" pitchFamily="2" charset="-122"/>
                <a:ea typeface="宋体" panose="02010600030101010101" pitchFamily="2" charset="-122"/>
              </a:rPr>
              <a:t>的国际法基本原则。</a:t>
            </a:r>
            <a:endParaRPr lang="en-US" altLang="zh-CN" sz="2400" b="1" dirty="0">
              <a:solidFill>
                <a:srgbClr val="002060"/>
              </a:solidFill>
              <a:latin typeface="宋体" panose="02010600030101010101" pitchFamily="2" charset="-122"/>
              <a:ea typeface="宋体" panose="02010600030101010101" pitchFamily="2" charset="-122"/>
            </a:endParaRPr>
          </a:p>
        </p:txBody>
      </p:sp>
      <p:sp>
        <p:nvSpPr>
          <p:cNvPr id="15" name="文本框 3"/>
          <p:cNvSpPr txBox="1"/>
          <p:nvPr/>
        </p:nvSpPr>
        <p:spPr>
          <a:xfrm>
            <a:off x="34289" y="110589"/>
            <a:ext cx="7596951" cy="646331"/>
          </a:xfrm>
          <a:prstGeom prst="rect">
            <a:avLst/>
          </a:prstGeom>
          <a:noFill/>
        </p:spPr>
        <p:txBody>
          <a:bodyPr wrap="none" rtlCol="0">
            <a:spAutoFit/>
          </a:bodyPr>
          <a:lstStyle/>
          <a:p>
            <a:pPr algn="l"/>
            <a:r>
              <a:rPr lang="zh-CN" altLang="en-US" sz="3600" b="1" dirty="0">
                <a:solidFill>
                  <a:srgbClr val="FF0000"/>
                </a:solidFill>
                <a:latin typeface="方正姚体" pitchFamily="2" charset="-122"/>
                <a:ea typeface="方正姚体" pitchFamily="2" charset="-122"/>
              </a:rPr>
              <a:t>二、国际法的形成与外交制度的建立</a:t>
            </a:r>
            <a:endParaRPr lang="zh-CN" sz="3600" b="1" dirty="0">
              <a:solidFill>
                <a:srgbClr val="FF0000"/>
              </a:solidFill>
              <a:latin typeface="方正姚体" pitchFamily="2" charset="-122"/>
              <a:ea typeface="方正姚体" pitchFamily="2" charset="-122"/>
            </a:endParaRPr>
          </a:p>
        </p:txBody>
      </p:sp>
      <p:sp>
        <p:nvSpPr>
          <p:cNvPr id="16" name="文本框 3"/>
          <p:cNvSpPr txBox="1"/>
          <p:nvPr/>
        </p:nvSpPr>
        <p:spPr>
          <a:xfrm>
            <a:off x="132204" y="811743"/>
            <a:ext cx="4949834" cy="584775"/>
          </a:xfrm>
          <a:prstGeom prst="rect">
            <a:avLst/>
          </a:prstGeom>
          <a:noFill/>
        </p:spPr>
        <p:txBody>
          <a:bodyPr wrap="square" rtlCol="0">
            <a:spAutoFit/>
          </a:bodyPr>
          <a:lstStyle/>
          <a:p>
            <a:r>
              <a:rPr lang="en-US" altLang="zh-CN" sz="3200" b="1" dirty="0">
                <a:solidFill>
                  <a:srgbClr val="FF0000"/>
                </a:solidFill>
                <a:latin typeface="方正姚体" pitchFamily="2" charset="-122"/>
                <a:ea typeface="方正姚体" pitchFamily="2" charset="-122"/>
              </a:rPr>
              <a:t>2</a:t>
            </a:r>
            <a:r>
              <a:rPr lang="zh-CN" altLang="en-US" sz="3200" b="1" dirty="0">
                <a:solidFill>
                  <a:srgbClr val="FF0000"/>
                </a:solidFill>
                <a:latin typeface="方正姚体" pitchFamily="2" charset="-122"/>
                <a:ea typeface="方正姚体" pitchFamily="2" charset="-122"/>
              </a:rPr>
              <a:t>、国际法形成的过程：</a:t>
            </a:r>
            <a:endParaRPr lang="zh-CN" sz="3200" b="1" dirty="0">
              <a:solidFill>
                <a:srgbClr val="FF0000"/>
              </a:solidFill>
              <a:latin typeface="方正姚体" pitchFamily="2" charset="-122"/>
              <a:ea typeface="方正姚体" pitchFamily="2" charset="-122"/>
            </a:endParaRPr>
          </a:p>
        </p:txBody>
      </p:sp>
      <p:sp>
        <p:nvSpPr>
          <p:cNvPr id="17" name="文本框 3"/>
          <p:cNvSpPr txBox="1"/>
          <p:nvPr/>
        </p:nvSpPr>
        <p:spPr>
          <a:xfrm>
            <a:off x="132203" y="1439907"/>
            <a:ext cx="11733235" cy="461665"/>
          </a:xfrm>
          <a:prstGeom prst="rect">
            <a:avLst/>
          </a:prstGeom>
          <a:noFill/>
        </p:spPr>
        <p:txBody>
          <a:bodyPr wrap="square" rtlCol="0">
            <a:spAutoFit/>
          </a:bodyPr>
          <a:lstStyle/>
          <a:p>
            <a:r>
              <a:rPr lang="zh-CN" altLang="en-US" sz="2400" b="1" dirty="0">
                <a:solidFill>
                  <a:srgbClr val="FF0000"/>
                </a:solidFill>
                <a:latin typeface="宋体" panose="02010600030101010101" pitchFamily="2" charset="-122"/>
                <a:ea typeface="宋体" panose="02010600030101010101" pitchFamily="2" charset="-122"/>
              </a:rPr>
              <a:t>（</a:t>
            </a:r>
            <a:r>
              <a:rPr lang="en-US" altLang="zh-CN" sz="2400" b="1" dirty="0">
                <a:solidFill>
                  <a:srgbClr val="FF0000"/>
                </a:solidFill>
                <a:latin typeface="宋体" panose="02010600030101010101" pitchFamily="2" charset="-122"/>
                <a:ea typeface="宋体" panose="02010600030101010101" pitchFamily="2" charset="-122"/>
              </a:rPr>
              <a:t>2</a:t>
            </a:r>
            <a:r>
              <a:rPr lang="zh-CN" altLang="en-US" sz="2400" b="1" dirty="0">
                <a:solidFill>
                  <a:srgbClr val="FF0000"/>
                </a:solidFill>
                <a:latin typeface="宋体" panose="02010600030101010101" pitchFamily="2" charset="-122"/>
                <a:ea typeface="宋体" panose="02010600030101010101" pitchFamily="2" charset="-122"/>
              </a:rPr>
              <a:t>）奠定近代欧洲国际法的基本原则：</a:t>
            </a:r>
            <a:r>
              <a:rPr lang="en-US" altLang="zh-CN" sz="2400" b="1" dirty="0">
                <a:solidFill>
                  <a:srgbClr val="002060"/>
                </a:solidFill>
                <a:latin typeface="宋体" panose="02010600030101010101" pitchFamily="2" charset="-122"/>
                <a:ea typeface="宋体" panose="02010600030101010101" pitchFamily="2" charset="-122"/>
                <a:cs typeface="宋体" panose="02010600030101010101" pitchFamily="2" charset="-122"/>
              </a:rPr>
              <a:t>1648</a:t>
            </a:r>
            <a:r>
              <a:rPr lang="zh-CN" altLang="en-US" sz="2400" b="1" dirty="0">
                <a:solidFill>
                  <a:srgbClr val="002060"/>
                </a:solidFill>
                <a:latin typeface="宋体" panose="02010600030101010101" pitchFamily="2" charset="-122"/>
                <a:ea typeface="宋体" panose="02010600030101010101" pitchFamily="2" charset="-122"/>
                <a:cs typeface="宋体" panose="02010600030101010101" pitchFamily="2" charset="-122"/>
              </a:rPr>
              <a:t>年的</a:t>
            </a:r>
            <a:r>
              <a:rPr lang="en-US" altLang="zh-CN" sz="2400" b="1" dirty="0">
                <a:solidFill>
                  <a:srgbClr val="002060"/>
                </a:solidFill>
                <a:latin typeface="宋体" panose="02010600030101010101" pitchFamily="2" charset="-122"/>
                <a:ea typeface="宋体" panose="02010600030101010101" pitchFamily="2" charset="-122"/>
                <a:cs typeface="宋体" panose="02010600030101010101" pitchFamily="2" charset="-122"/>
              </a:rPr>
              <a:t>《</a:t>
            </a:r>
            <a:r>
              <a:rPr lang="zh-CN" altLang="en-US" sz="2400" b="1" dirty="0">
                <a:solidFill>
                  <a:srgbClr val="002060"/>
                </a:solidFill>
                <a:latin typeface="宋体" panose="02010600030101010101" pitchFamily="2" charset="-122"/>
                <a:ea typeface="宋体" panose="02010600030101010101" pitchFamily="2" charset="-122"/>
                <a:cs typeface="宋体" panose="02010600030101010101" pitchFamily="2" charset="-122"/>
              </a:rPr>
              <a:t>威斯特伐利亚条约</a:t>
            </a:r>
            <a:r>
              <a:rPr lang="en-US" altLang="zh-CN" sz="2400" b="1" dirty="0">
                <a:solidFill>
                  <a:srgbClr val="002060"/>
                </a:solidFill>
                <a:latin typeface="宋体" panose="02010600030101010101" pitchFamily="2" charset="-122"/>
                <a:ea typeface="宋体" panose="02010600030101010101" pitchFamily="2" charset="-122"/>
                <a:cs typeface="宋体" panose="02010600030101010101" pitchFamily="2" charset="-122"/>
              </a:rPr>
              <a:t>》</a:t>
            </a:r>
            <a:endParaRPr lang="zh-CN" altLang="zh-CN" sz="2400" b="1" dirty="0">
              <a:solidFill>
                <a:srgbClr val="002060"/>
              </a:solidFill>
              <a:latin typeface="宋体" panose="02010600030101010101" pitchFamily="2" charset="-122"/>
              <a:ea typeface="宋体" panose="02010600030101010101" pitchFamily="2" charset="-122"/>
              <a:cs typeface="宋体" panose="02010600030101010101" pitchFamily="2" charset="-122"/>
            </a:endParaRPr>
          </a:p>
        </p:txBody>
      </p:sp>
      <p:sp>
        <p:nvSpPr>
          <p:cNvPr id="2" name="TextBox 1"/>
          <p:cNvSpPr txBox="1"/>
          <p:nvPr/>
        </p:nvSpPr>
        <p:spPr>
          <a:xfrm>
            <a:off x="7959143" y="5435324"/>
            <a:ext cx="3773507" cy="400110"/>
          </a:xfrm>
          <a:prstGeom prst="rect">
            <a:avLst/>
          </a:prstGeom>
          <a:noFill/>
        </p:spPr>
        <p:txBody>
          <a:bodyPr wrap="square" rtlCol="0">
            <a:spAutoFit/>
          </a:bodyPr>
          <a:lstStyle/>
          <a:p>
            <a:r>
              <a:rPr lang="en-US" altLang="zh-CN" sz="2000" b="1" dirty="0">
                <a:solidFill>
                  <a:srgbClr val="002060"/>
                </a:solidFill>
              </a:rPr>
              <a:t>《</a:t>
            </a:r>
            <a:r>
              <a:rPr lang="zh-CN" altLang="en-US" sz="2000" b="1" dirty="0">
                <a:solidFill>
                  <a:srgbClr val="002060"/>
                </a:solidFill>
              </a:rPr>
              <a:t>威斯特伐利亚条约</a:t>
            </a:r>
            <a:r>
              <a:rPr lang="en-US" altLang="zh-CN" sz="2000" b="1" dirty="0">
                <a:solidFill>
                  <a:srgbClr val="002060"/>
                </a:solidFill>
              </a:rPr>
              <a:t>》</a:t>
            </a:r>
            <a:r>
              <a:rPr lang="zh-CN" altLang="en-US" sz="2000" b="1" dirty="0">
                <a:solidFill>
                  <a:srgbClr val="002060"/>
                </a:solidFill>
              </a:rPr>
              <a:t>签字仪式</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5" name="组合 14"/>
          <p:cNvGrpSpPr/>
          <p:nvPr/>
        </p:nvGrpSpPr>
        <p:grpSpPr>
          <a:xfrm>
            <a:off x="235" y="268403"/>
            <a:ext cx="799902" cy="1851074"/>
            <a:chOff x="11571416" y="3959358"/>
            <a:chExt cx="620584" cy="1723139"/>
          </a:xfrm>
        </p:grpSpPr>
        <p:sp>
          <p:nvSpPr>
            <p:cNvPr id="13" name="矩形 12"/>
            <p:cNvSpPr/>
            <p:nvPr/>
          </p:nvSpPr>
          <p:spPr>
            <a:xfrm>
              <a:off x="11571416" y="3959358"/>
              <a:ext cx="620584" cy="1723137"/>
            </a:xfrm>
            <a:prstGeom prst="rect">
              <a:avLst/>
            </a:prstGeom>
            <a:solidFill>
              <a:srgbClr val="3E41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1571416" y="5115169"/>
              <a:ext cx="620584" cy="567328"/>
            </a:xfrm>
            <a:prstGeom prst="rect">
              <a:avLst/>
            </a:prstGeom>
            <a:solidFill>
              <a:srgbClr val="CF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TextBox 12"/>
          <p:cNvSpPr txBox="1"/>
          <p:nvPr/>
        </p:nvSpPr>
        <p:spPr>
          <a:xfrm>
            <a:off x="1032569" y="449083"/>
            <a:ext cx="618815" cy="1938020"/>
          </a:xfrm>
          <a:prstGeom prst="rect">
            <a:avLst/>
          </a:prstGeom>
          <a:noFill/>
        </p:spPr>
        <p:txBody>
          <a:bodyPr wrap="square" lIns="91449" tIns="45724" rIns="91449" bIns="45724" rtlCol="0" anchor="ctr">
            <a:spAutoFit/>
          </a:bodyPr>
          <a:lstStyle>
            <a:defPPr>
              <a:defRPr lang="zh-CN"/>
            </a:defPPr>
            <a:lvl1pPr algn="ctr">
              <a:defRPr sz="6000" b="1">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Arial" panose="020B0604020202020204" pitchFamily="34" charset="0"/>
                <a:ea typeface="微软雅黑" panose="020B0503020204020204" charset="-122"/>
                <a:cs typeface="Arial" panose="020B0604020202020204" pitchFamily="34" charset="0"/>
              </a:defRPr>
            </a:lvl1pPr>
          </a:lstStyle>
          <a:p>
            <a:pPr algn="r"/>
            <a:r>
              <a:rPr lang="zh-CN" altLang="en-US" dirty="0">
                <a:solidFill>
                  <a:srgbClr val="002060"/>
                </a:solidFill>
                <a:latin typeface="方正姚体" pitchFamily="2" charset="-122"/>
                <a:ea typeface="方正姚体" pitchFamily="2" charset="-122"/>
              </a:rPr>
              <a:t>目录</a:t>
            </a:r>
          </a:p>
        </p:txBody>
      </p:sp>
      <p:grpSp>
        <p:nvGrpSpPr>
          <p:cNvPr id="6" name="组合 5"/>
          <p:cNvGrpSpPr/>
          <p:nvPr/>
        </p:nvGrpSpPr>
        <p:grpSpPr>
          <a:xfrm>
            <a:off x="2431114" y="1384438"/>
            <a:ext cx="8642350" cy="1002665"/>
            <a:chOff x="4779" y="1319"/>
            <a:chExt cx="13610" cy="1579"/>
          </a:xfrm>
        </p:grpSpPr>
        <p:sp>
          <p:nvSpPr>
            <p:cNvPr id="21" name="Oval 5"/>
            <p:cNvSpPr>
              <a:spLocks noChangeArrowheads="1"/>
            </p:cNvSpPr>
            <p:nvPr/>
          </p:nvSpPr>
          <p:spPr bwMode="auto">
            <a:xfrm>
              <a:off x="4779" y="1319"/>
              <a:ext cx="1396" cy="1401"/>
            </a:xfrm>
            <a:prstGeom prst="ellipse">
              <a:avLst/>
            </a:prstGeom>
            <a:solidFill>
              <a:srgbClr val="3E4150"/>
            </a:solidFill>
            <a:ln w="9525">
              <a:noFill/>
              <a:round/>
            </a:ln>
          </p:spPr>
          <p:txBody>
            <a:bodyPr vert="horz" wrap="square" lIns="91438" tIns="45719" rIns="91438" bIns="45719" numCol="1" anchor="t" anchorCtr="0" compatLnSpc="1"/>
            <a:lstStyle/>
            <a:p>
              <a:endParaRPr lang="zh-CN" altLang="en-US"/>
            </a:p>
          </p:txBody>
        </p:sp>
        <p:sp>
          <p:nvSpPr>
            <p:cNvPr id="31" name="标题 7"/>
            <p:cNvSpPr>
              <a:spLocks noGrp="1"/>
            </p:cNvSpPr>
            <p:nvPr/>
          </p:nvSpPr>
          <p:spPr>
            <a:xfrm>
              <a:off x="6474" y="1500"/>
              <a:ext cx="11915" cy="1398"/>
            </a:xfrm>
            <a:prstGeom prst="rect">
              <a:avLst/>
            </a:prstGeom>
          </p:spPr>
          <p:txBody>
            <a:bodyPr vert="horz" lIns="91417" tIns="45708" rIns="91417" bIns="457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4000" b="1" dirty="0">
                  <a:solidFill>
                    <a:srgbClr val="002060"/>
                  </a:solidFill>
                  <a:latin typeface="方正姚体" pitchFamily="2" charset="-122"/>
                  <a:ea typeface="方正姚体" pitchFamily="2" charset="-122"/>
                </a:rPr>
                <a:t>近代西方民族国家的产生</a:t>
              </a:r>
            </a:p>
          </p:txBody>
        </p:sp>
        <p:sp>
          <p:nvSpPr>
            <p:cNvPr id="4" name="文本框 3"/>
            <p:cNvSpPr txBox="1"/>
            <p:nvPr/>
          </p:nvSpPr>
          <p:spPr>
            <a:xfrm>
              <a:off x="4824" y="1411"/>
              <a:ext cx="1195" cy="1178"/>
            </a:xfrm>
            <a:prstGeom prst="rect">
              <a:avLst/>
            </a:prstGeom>
            <a:noFill/>
          </p:spPr>
          <p:txBody>
            <a:bodyPr wrap="none" rtlCol="0">
              <a:spAutoFit/>
            </a:bodyPr>
            <a:lstStyle/>
            <a:p>
              <a:r>
                <a:rPr lang="en-US" altLang="zh-CN" sz="4265" b="1" dirty="0">
                  <a:solidFill>
                    <a:schemeClr val="bg1"/>
                  </a:solidFill>
                  <a:latin typeface="Kristen ITC" panose="03050502040202030202" pitchFamily="66" charset="0"/>
                </a:rPr>
                <a:t>01</a:t>
              </a:r>
              <a:endParaRPr lang="zh-CN" altLang="en-US" sz="4265" b="1" dirty="0">
                <a:solidFill>
                  <a:schemeClr val="bg1"/>
                </a:solidFill>
                <a:latin typeface="Kristen ITC" panose="03050502040202030202" pitchFamily="66" charset="0"/>
              </a:endParaRPr>
            </a:p>
          </p:txBody>
        </p:sp>
      </p:grpSp>
      <p:grpSp>
        <p:nvGrpSpPr>
          <p:cNvPr id="5" name="组合 4"/>
          <p:cNvGrpSpPr/>
          <p:nvPr/>
        </p:nvGrpSpPr>
        <p:grpSpPr>
          <a:xfrm>
            <a:off x="2431114" y="3029584"/>
            <a:ext cx="8642350" cy="889635"/>
            <a:chOff x="4780" y="3204"/>
            <a:chExt cx="11576" cy="1401"/>
          </a:xfrm>
        </p:grpSpPr>
        <p:sp>
          <p:nvSpPr>
            <p:cNvPr id="28" name="Oval 5"/>
            <p:cNvSpPr>
              <a:spLocks noChangeArrowheads="1"/>
            </p:cNvSpPr>
            <p:nvPr/>
          </p:nvSpPr>
          <p:spPr bwMode="auto">
            <a:xfrm>
              <a:off x="4780" y="3204"/>
              <a:ext cx="1396" cy="1401"/>
            </a:xfrm>
            <a:prstGeom prst="ellipse">
              <a:avLst/>
            </a:prstGeom>
            <a:solidFill>
              <a:srgbClr val="3E4150"/>
            </a:solidFill>
            <a:ln w="9525">
              <a:noFill/>
              <a:round/>
            </a:ln>
          </p:spPr>
          <p:txBody>
            <a:bodyPr vert="horz" wrap="square" lIns="91438" tIns="45719" rIns="91438" bIns="45719" numCol="1" anchor="t" anchorCtr="0" compatLnSpc="1"/>
            <a:lstStyle/>
            <a:p>
              <a:endParaRPr lang="zh-CN" altLang="en-US"/>
            </a:p>
          </p:txBody>
        </p:sp>
        <p:sp>
          <p:nvSpPr>
            <p:cNvPr id="33" name="标题 1"/>
            <p:cNvSpPr>
              <a:spLocks noGrp="1"/>
            </p:cNvSpPr>
            <p:nvPr/>
          </p:nvSpPr>
          <p:spPr>
            <a:xfrm>
              <a:off x="6197" y="3247"/>
              <a:ext cx="10159" cy="1178"/>
            </a:xfrm>
            <a:prstGeom prst="rect">
              <a:avLst/>
            </a:prstGeom>
          </p:spPr>
          <p:txBody>
            <a:bodyPr vert="horz" lIns="91417" tIns="45708" rIns="91417" bIns="45708" rtlCol="0" anchor="ctr">
              <a:noAutofit/>
            </a:bodyPr>
            <a:lstStyle>
              <a:lvl1pPr algn="ctr" defTabSz="964565" rtl="0" eaLnBrk="1" latinLnBrk="0" hangingPunct="1">
                <a:spcBef>
                  <a:spcPct val="0"/>
                </a:spcBef>
                <a:buNone/>
                <a:defRPr sz="4640" kern="1200">
                  <a:solidFill>
                    <a:sysClr val="windowText" lastClr="000000"/>
                  </a:solidFill>
                  <a:latin typeface="Calibri" panose="020F0502020204030204"/>
                  <a:ea typeface="+mn-ea"/>
                  <a:cs typeface="+mn-ea"/>
                </a:defRPr>
              </a:lvl1pPr>
            </a:lstStyle>
            <a:p>
              <a:pPr algn="l">
                <a:lnSpc>
                  <a:spcPct val="90000"/>
                </a:lnSpc>
              </a:pPr>
              <a:r>
                <a:rPr lang="zh-CN" altLang="en-US" sz="4000" b="1" dirty="0">
                  <a:solidFill>
                    <a:srgbClr val="002060"/>
                  </a:solidFill>
                  <a:latin typeface="方正姚体" pitchFamily="2" charset="-122"/>
                  <a:ea typeface="方正姚体" pitchFamily="2" charset="-122"/>
                  <a:cs typeface="+mj-cs"/>
                </a:rPr>
                <a:t>国际法的形成与外交制度的建立</a:t>
              </a:r>
            </a:p>
          </p:txBody>
        </p:sp>
        <p:sp>
          <p:nvSpPr>
            <p:cNvPr id="24" name="文本框 23"/>
            <p:cNvSpPr txBox="1"/>
            <p:nvPr/>
          </p:nvSpPr>
          <p:spPr>
            <a:xfrm>
              <a:off x="4814" y="3290"/>
              <a:ext cx="1229" cy="1178"/>
            </a:xfrm>
            <a:prstGeom prst="rect">
              <a:avLst/>
            </a:prstGeom>
            <a:noFill/>
          </p:spPr>
          <p:txBody>
            <a:bodyPr wrap="square" rtlCol="0">
              <a:spAutoFit/>
            </a:bodyPr>
            <a:lstStyle/>
            <a:p>
              <a:r>
                <a:rPr lang="en-US" altLang="zh-CN" sz="4265" b="1" dirty="0">
                  <a:solidFill>
                    <a:schemeClr val="bg1"/>
                  </a:solidFill>
                  <a:latin typeface="Kristen ITC" panose="03050502040202030202" pitchFamily="66" charset="0"/>
                </a:rPr>
                <a:t>02</a:t>
              </a:r>
              <a:endParaRPr lang="zh-CN" altLang="en-US" sz="4265" b="1" dirty="0">
                <a:solidFill>
                  <a:schemeClr val="bg1"/>
                </a:solidFill>
                <a:latin typeface="Kristen ITC" panose="03050502040202030202" pitchFamily="66" charset="0"/>
              </a:endParaRPr>
            </a:p>
          </p:txBody>
        </p:sp>
      </p:grpSp>
      <p:grpSp>
        <p:nvGrpSpPr>
          <p:cNvPr id="17" name="组合 16"/>
          <p:cNvGrpSpPr/>
          <p:nvPr/>
        </p:nvGrpSpPr>
        <p:grpSpPr>
          <a:xfrm>
            <a:off x="2402539" y="4514450"/>
            <a:ext cx="7849594" cy="889635"/>
            <a:chOff x="4780" y="3204"/>
            <a:chExt cx="11576" cy="1401"/>
          </a:xfrm>
        </p:grpSpPr>
        <p:sp>
          <p:nvSpPr>
            <p:cNvPr id="18" name="Oval 5"/>
            <p:cNvSpPr>
              <a:spLocks noChangeArrowheads="1"/>
            </p:cNvSpPr>
            <p:nvPr/>
          </p:nvSpPr>
          <p:spPr bwMode="auto">
            <a:xfrm>
              <a:off x="4780" y="3204"/>
              <a:ext cx="1396" cy="1401"/>
            </a:xfrm>
            <a:prstGeom prst="ellipse">
              <a:avLst/>
            </a:prstGeom>
            <a:solidFill>
              <a:srgbClr val="3E4150"/>
            </a:solidFill>
            <a:ln w="9525">
              <a:noFill/>
              <a:round/>
            </a:ln>
          </p:spPr>
          <p:txBody>
            <a:bodyPr vert="horz" wrap="square" lIns="91438" tIns="45719" rIns="91438" bIns="45719" numCol="1" anchor="t" anchorCtr="0" compatLnSpc="1"/>
            <a:lstStyle/>
            <a:p>
              <a:endParaRPr lang="zh-CN" altLang="en-US"/>
            </a:p>
          </p:txBody>
        </p:sp>
        <p:sp>
          <p:nvSpPr>
            <p:cNvPr id="19" name="标题 1"/>
            <p:cNvSpPr>
              <a:spLocks noGrp="1"/>
            </p:cNvSpPr>
            <p:nvPr/>
          </p:nvSpPr>
          <p:spPr>
            <a:xfrm>
              <a:off x="6197" y="3247"/>
              <a:ext cx="10159" cy="1178"/>
            </a:xfrm>
            <a:prstGeom prst="rect">
              <a:avLst/>
            </a:prstGeom>
          </p:spPr>
          <p:txBody>
            <a:bodyPr vert="horz" lIns="91417" tIns="45708" rIns="91417" bIns="45708" rtlCol="0" anchor="ctr">
              <a:noAutofit/>
            </a:bodyPr>
            <a:lstStyle>
              <a:lvl1pPr algn="ctr" defTabSz="964565" rtl="0" eaLnBrk="1" latinLnBrk="0" hangingPunct="1">
                <a:spcBef>
                  <a:spcPct val="0"/>
                </a:spcBef>
                <a:buNone/>
                <a:defRPr sz="4640" kern="1200">
                  <a:solidFill>
                    <a:sysClr val="windowText" lastClr="000000"/>
                  </a:solidFill>
                  <a:latin typeface="Calibri" panose="020F0502020204030204"/>
                  <a:ea typeface="+mn-ea"/>
                  <a:cs typeface="+mn-ea"/>
                </a:defRPr>
              </a:lvl1pPr>
            </a:lstStyle>
            <a:p>
              <a:pPr algn="l">
                <a:lnSpc>
                  <a:spcPct val="90000"/>
                </a:lnSpc>
              </a:pPr>
              <a:r>
                <a:rPr lang="en-US" altLang="zh-CN" sz="4000" b="1" dirty="0">
                  <a:solidFill>
                    <a:srgbClr val="002060"/>
                  </a:solidFill>
                  <a:latin typeface="方正姚体" pitchFamily="2" charset="-122"/>
                  <a:ea typeface="方正姚体" pitchFamily="2" charset="-122"/>
                  <a:cs typeface="+mj-cs"/>
                </a:rPr>
                <a:t>20</a:t>
              </a:r>
              <a:r>
                <a:rPr lang="zh-CN" altLang="en-US" sz="4000" b="1" dirty="0">
                  <a:solidFill>
                    <a:srgbClr val="002060"/>
                  </a:solidFill>
                  <a:latin typeface="方正姚体" pitchFamily="2" charset="-122"/>
                  <a:ea typeface="方正姚体" pitchFamily="2" charset="-122"/>
                  <a:cs typeface="+mj-cs"/>
                </a:rPr>
                <a:t>世纪国家法的发展</a:t>
              </a:r>
            </a:p>
          </p:txBody>
        </p:sp>
        <p:sp>
          <p:nvSpPr>
            <p:cNvPr id="20" name="文本框 23"/>
            <p:cNvSpPr txBox="1"/>
            <p:nvPr/>
          </p:nvSpPr>
          <p:spPr>
            <a:xfrm>
              <a:off x="4814" y="3290"/>
              <a:ext cx="1229" cy="1178"/>
            </a:xfrm>
            <a:prstGeom prst="rect">
              <a:avLst/>
            </a:prstGeom>
            <a:noFill/>
          </p:spPr>
          <p:txBody>
            <a:bodyPr wrap="square" rtlCol="0">
              <a:spAutoFit/>
            </a:bodyPr>
            <a:lstStyle/>
            <a:p>
              <a:r>
                <a:rPr lang="en-US" altLang="zh-CN" sz="4265" b="1" dirty="0">
                  <a:solidFill>
                    <a:schemeClr val="bg1"/>
                  </a:solidFill>
                  <a:latin typeface="Kristen ITC" panose="03050502040202030202" pitchFamily="66" charset="0"/>
                </a:rPr>
                <a:t>03</a:t>
              </a:r>
              <a:endParaRPr lang="zh-CN" altLang="en-US" sz="4265" b="1" dirty="0">
                <a:solidFill>
                  <a:schemeClr val="bg1"/>
                </a:solidFill>
                <a:latin typeface="Kristen ITC" panose="03050502040202030202" pitchFamily="66"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五边形 12"/>
          <p:cNvSpPr/>
          <p:nvPr>
            <p:custDataLst>
              <p:tags r:id="rId1"/>
            </p:custDataLst>
          </p:nvPr>
        </p:nvSpPr>
        <p:spPr>
          <a:xfrm>
            <a:off x="262255" y="2565400"/>
            <a:ext cx="1116330" cy="405130"/>
          </a:xfrm>
          <a:prstGeom prst="homePlate">
            <a:avLst/>
          </a:prstGeom>
          <a:solidFill>
            <a:schemeClr val="tx1"/>
          </a:solidFill>
          <a:ln>
            <a:noFill/>
          </a:ln>
        </p:spPr>
        <p:style>
          <a:lnRef idx="2">
            <a:srgbClr val="1F74AD">
              <a:shade val="50000"/>
            </a:srgbClr>
          </a:lnRef>
          <a:fillRef idx="1">
            <a:srgbClr val="1F74AD"/>
          </a:fillRef>
          <a:effectRef idx="0">
            <a:srgbClr val="1F74AD"/>
          </a:effectRef>
          <a:fontRef idx="minor">
            <a:sysClr val="window" lastClr="FFFFFF"/>
          </a:fontRef>
        </p:style>
        <p:txBody>
          <a:bodyPr wrap="none" tIns="0" bIns="0" anchor="ctr">
            <a:normAutofit/>
          </a:bodyPr>
          <a:lstStyle/>
          <a:p>
            <a:pPr lvl="0" algn="ctr">
              <a:lnSpc>
                <a:spcPct val="140000"/>
              </a:lnSpc>
            </a:pPr>
            <a:endParaRPr lang="en-US" altLang="zh-CN" sz="2000" b="1">
              <a:solidFill>
                <a:sysClr val="window" lastClr="FFFFFF"/>
              </a:solidFill>
              <a:latin typeface="微软雅黑" panose="020B0503020204020204" charset="-122"/>
              <a:ea typeface="微软雅黑" panose="020B0503020204020204" charset="-122"/>
            </a:endParaRPr>
          </a:p>
        </p:txBody>
      </p:sp>
      <p:sp>
        <p:nvSpPr>
          <p:cNvPr id="43" name="文本框 42"/>
          <p:cNvSpPr txBox="1"/>
          <p:nvPr>
            <p:custDataLst>
              <p:tags r:id="rId2"/>
            </p:custDataLst>
          </p:nvPr>
        </p:nvSpPr>
        <p:spPr>
          <a:xfrm>
            <a:off x="326133" y="2566133"/>
            <a:ext cx="852006" cy="404782"/>
          </a:xfrm>
          <a:prstGeom prst="rect">
            <a:avLst/>
          </a:prstGeom>
          <a:noFill/>
        </p:spPr>
        <p:txBody>
          <a:bodyPr wrap="square" lIns="90000" tIns="46800" rIns="90000" bIns="46800" rtlCol="0" anchor="ctr" anchorCtr="0">
            <a:normAutofit fontScale="97500"/>
          </a:bodyPr>
          <a:lstStyle/>
          <a:p>
            <a:pPr algn="ctr"/>
            <a:r>
              <a:rPr lang="en-US" sz="2000" b="1">
                <a:solidFill>
                  <a:sysClr val="window" lastClr="FFFFFF"/>
                </a:solidFill>
                <a:latin typeface="微软雅黑" panose="020B0503020204020204" charset="-122"/>
                <a:ea typeface="微软雅黑" panose="020B0503020204020204" charset="-122"/>
              </a:rPr>
              <a:t>1648</a:t>
            </a:r>
          </a:p>
        </p:txBody>
      </p:sp>
      <p:sp>
        <p:nvSpPr>
          <p:cNvPr id="16" name="五边形 15"/>
          <p:cNvSpPr/>
          <p:nvPr>
            <p:custDataLst>
              <p:tags r:id="rId3"/>
            </p:custDataLst>
          </p:nvPr>
        </p:nvSpPr>
        <p:spPr>
          <a:xfrm>
            <a:off x="262255" y="5072380"/>
            <a:ext cx="1116330" cy="405130"/>
          </a:xfrm>
          <a:prstGeom prst="homePlate">
            <a:avLst/>
          </a:prstGeom>
          <a:solidFill>
            <a:schemeClr val="tx1"/>
          </a:solidFill>
          <a:ln>
            <a:noFill/>
          </a:ln>
        </p:spPr>
        <p:style>
          <a:lnRef idx="2">
            <a:srgbClr val="1F74AD">
              <a:shade val="50000"/>
            </a:srgbClr>
          </a:lnRef>
          <a:fillRef idx="1">
            <a:srgbClr val="1F74AD"/>
          </a:fillRef>
          <a:effectRef idx="0">
            <a:srgbClr val="1F74AD"/>
          </a:effectRef>
          <a:fontRef idx="minor">
            <a:sysClr val="window" lastClr="FFFFFF"/>
          </a:fontRef>
        </p:style>
        <p:txBody>
          <a:bodyPr wrap="none" tIns="0" bIns="0" anchor="ctr">
            <a:normAutofit/>
          </a:bodyPr>
          <a:lstStyle/>
          <a:p>
            <a:pPr lvl="0" algn="ctr">
              <a:lnSpc>
                <a:spcPct val="140000"/>
              </a:lnSpc>
            </a:pPr>
            <a:endParaRPr lang="en-US" altLang="zh-CN" sz="2000" b="1">
              <a:solidFill>
                <a:sysClr val="window" lastClr="FFFFFF"/>
              </a:solidFill>
              <a:latin typeface="微软雅黑" panose="020B0503020204020204" charset="-122"/>
              <a:ea typeface="微软雅黑" panose="020B0503020204020204" charset="-122"/>
            </a:endParaRPr>
          </a:p>
        </p:txBody>
      </p:sp>
      <p:sp>
        <p:nvSpPr>
          <p:cNvPr id="44" name="文本框 43"/>
          <p:cNvSpPr txBox="1"/>
          <p:nvPr>
            <p:custDataLst>
              <p:tags r:id="rId4"/>
            </p:custDataLst>
          </p:nvPr>
        </p:nvSpPr>
        <p:spPr>
          <a:xfrm>
            <a:off x="326133" y="5063740"/>
            <a:ext cx="852006" cy="404782"/>
          </a:xfrm>
          <a:prstGeom prst="rect">
            <a:avLst/>
          </a:prstGeom>
          <a:noFill/>
        </p:spPr>
        <p:txBody>
          <a:bodyPr wrap="square" lIns="90000" tIns="46800" rIns="90000" bIns="46800" rtlCol="0" anchor="ctr" anchorCtr="0">
            <a:normAutofit fontScale="97500"/>
          </a:bodyPr>
          <a:lstStyle/>
          <a:p>
            <a:pPr algn="ctr"/>
            <a:r>
              <a:rPr lang="en-US" altLang="zh-CN" sz="2000" b="1">
                <a:solidFill>
                  <a:sysClr val="window" lastClr="FFFFFF"/>
                </a:solidFill>
                <a:latin typeface="微软雅黑" panose="020B0503020204020204" charset="-122"/>
                <a:ea typeface="微软雅黑" panose="020B0503020204020204" charset="-122"/>
              </a:rPr>
              <a:t>1625</a:t>
            </a:r>
            <a:endParaRPr lang="zh-CN" altLang="en-US" sz="2000" b="1">
              <a:solidFill>
                <a:sysClr val="window" lastClr="FFFFFF"/>
              </a:solidFill>
              <a:latin typeface="微软雅黑" panose="020B0503020204020204" charset="-122"/>
              <a:ea typeface="微软雅黑" panose="020B0503020204020204" charset="-122"/>
            </a:endParaRPr>
          </a:p>
        </p:txBody>
      </p:sp>
      <p:cxnSp>
        <p:nvCxnSpPr>
          <p:cNvPr id="18" name="直接箭头连接符 17"/>
          <p:cNvCxnSpPr/>
          <p:nvPr/>
        </p:nvCxnSpPr>
        <p:spPr>
          <a:xfrm flipH="1" flipV="1">
            <a:off x="1572895" y="1786890"/>
            <a:ext cx="10795" cy="4825365"/>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1492250" y="5199380"/>
            <a:ext cx="172085" cy="15049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1492250" y="2692400"/>
            <a:ext cx="172085" cy="15049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1872613" y="4857750"/>
            <a:ext cx="7103961" cy="1015663"/>
          </a:xfrm>
          <a:prstGeom prst="rect">
            <a:avLst/>
          </a:prstGeom>
          <a:noFill/>
          <a:ln w="25400">
            <a:solidFill>
              <a:srgbClr val="00B050"/>
            </a:solidFill>
          </a:ln>
        </p:spPr>
        <p:txBody>
          <a:bodyPr wrap="square" rtlCol="0">
            <a:spAutoFit/>
          </a:bodyPr>
          <a:lstStyle/>
          <a:p>
            <a:pPr>
              <a:lnSpc>
                <a:spcPct val="150000"/>
              </a:lnSpc>
            </a:pPr>
            <a:r>
              <a:rPr lang="zh-CN" altLang="en-US" sz="2000" b="1" dirty="0">
                <a:solidFill>
                  <a:srgbClr val="002060"/>
                </a:solidFill>
                <a:latin typeface="宋体" panose="02010600030101010101" pitchFamily="2" charset="-122"/>
                <a:ea typeface="宋体" panose="02010600030101010101" pitchFamily="2" charset="-122"/>
              </a:rPr>
              <a:t>荷兰人格老秀斯《战争与和平法》</a:t>
            </a:r>
            <a:r>
              <a:rPr lang="zh-CN" altLang="en-US" sz="2000" b="1" dirty="0">
                <a:solidFill>
                  <a:srgbClr val="002060"/>
                </a:solidFill>
                <a:latin typeface="宋体" panose="02010600030101010101" pitchFamily="2" charset="-122"/>
                <a:ea typeface="宋体" panose="02010600030101010101" pitchFamily="2" charset="-122"/>
                <a:sym typeface="+mn-ea"/>
              </a:rPr>
              <a:t>奠定国际法的基础——确定了国际法的主体是主权国家</a:t>
            </a:r>
          </a:p>
        </p:txBody>
      </p:sp>
      <p:cxnSp>
        <p:nvCxnSpPr>
          <p:cNvPr id="25" name="直接连接符 24"/>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31" name="矩形 30"/>
          <p:cNvSpPr/>
          <p:nvPr/>
        </p:nvSpPr>
        <p:spPr>
          <a:xfrm>
            <a:off x="1720214" y="2381230"/>
            <a:ext cx="7256359" cy="1405193"/>
          </a:xfrm>
          <a:prstGeom prst="rect">
            <a:avLst/>
          </a:prstGeom>
          <a:ln w="25400">
            <a:solidFill>
              <a:srgbClr val="00B050"/>
            </a:solidFill>
          </a:ln>
        </p:spPr>
        <p:txBody>
          <a:bodyPr wrap="square">
            <a:spAutoFit/>
          </a:bodyPr>
          <a:lstStyle/>
          <a:p>
            <a:pPr>
              <a:lnSpc>
                <a:spcPct val="150000"/>
              </a:lnSpc>
            </a:pPr>
            <a:r>
              <a:rPr lang="zh-CN" altLang="en-US" sz="2000" b="1" dirty="0">
                <a:solidFill>
                  <a:srgbClr val="002060"/>
                </a:solidFill>
                <a:latin typeface="宋体" panose="02010600030101010101" pitchFamily="2" charset="-122"/>
                <a:ea typeface="宋体" panose="02010600030101010101" pitchFamily="2" charset="-122"/>
              </a:rPr>
              <a:t>《威斯特伐利亚和约》</a:t>
            </a:r>
            <a:r>
              <a:rPr lang="zh-CN" altLang="en-US" sz="2000" b="1" dirty="0">
                <a:solidFill>
                  <a:srgbClr val="002060"/>
                </a:solidFill>
                <a:latin typeface="宋体" panose="02010600030101010101" pitchFamily="2" charset="-122"/>
                <a:ea typeface="宋体" panose="02010600030101010101" pitchFamily="2" charset="-122"/>
                <a:sym typeface="+mn-ea"/>
              </a:rPr>
              <a:t>奠定了近代欧洲国际关系的基础</a:t>
            </a:r>
            <a:r>
              <a:rPr lang="en-US" altLang="zh-CN" sz="2000" b="1" dirty="0">
                <a:solidFill>
                  <a:srgbClr val="002060"/>
                </a:solidFill>
                <a:latin typeface="宋体" panose="02010600030101010101" pitchFamily="2" charset="-122"/>
                <a:ea typeface="宋体" panose="02010600030101010101" pitchFamily="2" charset="-122"/>
                <a:sym typeface="+mn-ea"/>
              </a:rPr>
              <a:t>——</a:t>
            </a:r>
            <a:r>
              <a:rPr lang="zh-CN" altLang="en-US" sz="2000" b="1" dirty="0">
                <a:solidFill>
                  <a:srgbClr val="002060"/>
                </a:solidFill>
                <a:latin typeface="宋体" panose="02010600030101010101" pitchFamily="2" charset="-122"/>
                <a:ea typeface="宋体" panose="02010600030101010101" pitchFamily="2" charset="-122"/>
              </a:rPr>
              <a:t>确立了国际关系中国家领土、主权与独立等原则，开创了用国际会议的形式解决国际争端、结束国际战争的先例。</a:t>
            </a:r>
          </a:p>
        </p:txBody>
      </p:sp>
      <p:sp>
        <p:nvSpPr>
          <p:cNvPr id="32" name="文本框 3"/>
          <p:cNvSpPr txBox="1"/>
          <p:nvPr/>
        </p:nvSpPr>
        <p:spPr>
          <a:xfrm>
            <a:off x="132204" y="811743"/>
            <a:ext cx="4949834" cy="584775"/>
          </a:xfrm>
          <a:prstGeom prst="rect">
            <a:avLst/>
          </a:prstGeom>
          <a:noFill/>
        </p:spPr>
        <p:txBody>
          <a:bodyPr wrap="square" rtlCol="0">
            <a:spAutoFit/>
          </a:bodyPr>
          <a:lstStyle/>
          <a:p>
            <a:r>
              <a:rPr lang="en-US" altLang="zh-CN" sz="3200" b="1" dirty="0">
                <a:solidFill>
                  <a:srgbClr val="FF0000"/>
                </a:solidFill>
                <a:latin typeface="方正姚体" pitchFamily="2" charset="-122"/>
                <a:ea typeface="方正姚体" pitchFamily="2" charset="-122"/>
              </a:rPr>
              <a:t>2</a:t>
            </a:r>
            <a:r>
              <a:rPr lang="zh-CN" altLang="en-US" sz="3200" b="1" dirty="0">
                <a:solidFill>
                  <a:srgbClr val="FF0000"/>
                </a:solidFill>
                <a:latin typeface="方正姚体" pitchFamily="2" charset="-122"/>
                <a:ea typeface="方正姚体" pitchFamily="2" charset="-122"/>
              </a:rPr>
              <a:t>、国际法形成的过程：</a:t>
            </a:r>
            <a:endParaRPr lang="zh-CN" sz="3200" b="1" dirty="0">
              <a:solidFill>
                <a:srgbClr val="FF0000"/>
              </a:solidFill>
              <a:latin typeface="方正姚体" pitchFamily="2" charset="-122"/>
              <a:ea typeface="方正姚体" pitchFamily="2" charset="-122"/>
            </a:endParaRPr>
          </a:p>
        </p:txBody>
      </p:sp>
      <p:sp>
        <p:nvSpPr>
          <p:cNvPr id="33" name="文本框 3"/>
          <p:cNvSpPr txBox="1"/>
          <p:nvPr/>
        </p:nvSpPr>
        <p:spPr>
          <a:xfrm>
            <a:off x="34289" y="110589"/>
            <a:ext cx="7596951" cy="646331"/>
          </a:xfrm>
          <a:prstGeom prst="rect">
            <a:avLst/>
          </a:prstGeom>
          <a:noFill/>
        </p:spPr>
        <p:txBody>
          <a:bodyPr wrap="none" rtlCol="0">
            <a:spAutoFit/>
          </a:bodyPr>
          <a:lstStyle/>
          <a:p>
            <a:pPr algn="l"/>
            <a:r>
              <a:rPr lang="zh-CN" altLang="en-US" sz="3600" b="1" dirty="0">
                <a:solidFill>
                  <a:srgbClr val="FF0000"/>
                </a:solidFill>
                <a:latin typeface="方正姚体" pitchFamily="2" charset="-122"/>
                <a:ea typeface="方正姚体" pitchFamily="2" charset="-122"/>
              </a:rPr>
              <a:t>二、国际法的形成与外交制度的建立</a:t>
            </a:r>
            <a:endParaRPr lang="zh-CN" sz="3600" b="1" dirty="0">
              <a:solidFill>
                <a:srgbClr val="FF0000"/>
              </a:solidFill>
              <a:latin typeface="方正姚体" pitchFamily="2" charset="-122"/>
              <a:ea typeface="方正姚体" pitchFamily="2" charset="-122"/>
            </a:endParaRPr>
          </a:p>
        </p:txBody>
      </p:sp>
      <p:pic>
        <p:nvPicPr>
          <p:cNvPr id="34" name="图片 33"/>
          <p:cNvPicPr>
            <a:picLocks noChangeAspect="1"/>
          </p:cNvPicPr>
          <p:nvPr/>
        </p:nvPicPr>
        <p:blipFill>
          <a:blip r:embed="rId6"/>
          <a:stretch>
            <a:fillRect/>
          </a:stretch>
        </p:blipFill>
        <p:spPr>
          <a:xfrm>
            <a:off x="8976575" y="4533364"/>
            <a:ext cx="2343955" cy="1815922"/>
          </a:xfrm>
          <a:prstGeom prst="rect">
            <a:avLst/>
          </a:prstGeom>
        </p:spPr>
      </p:pic>
      <p:pic>
        <p:nvPicPr>
          <p:cNvPr id="35" name="图片 34"/>
          <p:cNvPicPr>
            <a:picLocks noChangeAspect="1"/>
          </p:cNvPicPr>
          <p:nvPr/>
        </p:nvPicPr>
        <p:blipFill>
          <a:blip r:embed="rId7"/>
          <a:stretch>
            <a:fillRect/>
          </a:stretch>
        </p:blipFill>
        <p:spPr>
          <a:xfrm>
            <a:off x="8976574" y="1971149"/>
            <a:ext cx="2588266" cy="1743491"/>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1000"/>
                                        <p:tgtEl>
                                          <p:spTgt spid="34"/>
                                        </p:tgtEl>
                                      </p:cBhvr>
                                    </p:animEffect>
                                    <p:anim calcmode="lin" valueType="num">
                                      <p:cBhvr>
                                        <p:cTn id="14" dur="1000" fill="hold"/>
                                        <p:tgtEl>
                                          <p:spTgt spid="34"/>
                                        </p:tgtEl>
                                        <p:attrNameLst>
                                          <p:attrName>ppt_x</p:attrName>
                                        </p:attrNameLst>
                                      </p:cBhvr>
                                      <p:tavLst>
                                        <p:tav tm="0">
                                          <p:val>
                                            <p:strVal val="#ppt_x"/>
                                          </p:val>
                                        </p:tav>
                                        <p:tav tm="100000">
                                          <p:val>
                                            <p:strVal val="#ppt_x"/>
                                          </p:val>
                                        </p:tav>
                                      </p:tavLst>
                                    </p:anim>
                                    <p:anim calcmode="lin" valueType="num">
                                      <p:cBhvr>
                                        <p:cTn id="15"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1000"/>
                                        <p:tgtEl>
                                          <p:spTgt spid="31"/>
                                        </p:tgtEl>
                                      </p:cBhvr>
                                    </p:animEffect>
                                    <p:anim calcmode="lin" valueType="num">
                                      <p:cBhvr>
                                        <p:cTn id="21" dur="1000" fill="hold"/>
                                        <p:tgtEl>
                                          <p:spTgt spid="31"/>
                                        </p:tgtEl>
                                        <p:attrNameLst>
                                          <p:attrName>ppt_x</p:attrName>
                                        </p:attrNameLst>
                                      </p:cBhvr>
                                      <p:tavLst>
                                        <p:tav tm="0">
                                          <p:val>
                                            <p:strVal val="#ppt_x"/>
                                          </p:val>
                                        </p:tav>
                                        <p:tav tm="100000">
                                          <p:val>
                                            <p:strVal val="#ppt_x"/>
                                          </p:val>
                                        </p:tav>
                                      </p:tavLst>
                                    </p:anim>
                                    <p:anim calcmode="lin" valueType="num">
                                      <p:cBhvr>
                                        <p:cTn id="22" dur="1000" fill="hold"/>
                                        <p:tgtEl>
                                          <p:spTgt spid="31"/>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1"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 name="五边形 31"/>
          <p:cNvSpPr/>
          <p:nvPr>
            <p:custDataLst>
              <p:tags r:id="rId1"/>
            </p:custDataLst>
          </p:nvPr>
        </p:nvSpPr>
        <p:spPr>
          <a:xfrm>
            <a:off x="324326" y="1980151"/>
            <a:ext cx="1116330" cy="405130"/>
          </a:xfrm>
          <a:prstGeom prst="homePlate">
            <a:avLst/>
          </a:prstGeom>
          <a:solidFill>
            <a:schemeClr val="tx1"/>
          </a:solidFill>
          <a:ln>
            <a:noFill/>
          </a:ln>
        </p:spPr>
        <p:style>
          <a:lnRef idx="2">
            <a:srgbClr val="1F74AD">
              <a:shade val="50000"/>
            </a:srgbClr>
          </a:lnRef>
          <a:fillRef idx="1">
            <a:srgbClr val="1F74AD"/>
          </a:fillRef>
          <a:effectRef idx="0">
            <a:srgbClr val="1F74AD"/>
          </a:effectRef>
          <a:fontRef idx="minor">
            <a:sysClr val="window" lastClr="FFFFFF"/>
          </a:fontRef>
        </p:style>
        <p:txBody>
          <a:bodyPr wrap="none" tIns="0" bIns="0" anchor="ctr">
            <a:normAutofit/>
          </a:bodyPr>
          <a:lstStyle/>
          <a:p>
            <a:pPr lvl="0" algn="ctr">
              <a:lnSpc>
                <a:spcPct val="140000"/>
              </a:lnSpc>
            </a:pPr>
            <a:endParaRPr lang="en-US" altLang="zh-CN" sz="2000" b="1">
              <a:solidFill>
                <a:sysClr val="window" lastClr="FFFFFF"/>
              </a:solidFill>
              <a:latin typeface="微软雅黑" panose="020B0503020204020204" charset="-122"/>
              <a:ea typeface="微软雅黑" panose="020B0503020204020204" charset="-122"/>
            </a:endParaRPr>
          </a:p>
        </p:txBody>
      </p:sp>
      <p:sp>
        <p:nvSpPr>
          <p:cNvPr id="13" name="五边形 12"/>
          <p:cNvSpPr/>
          <p:nvPr>
            <p:custDataLst>
              <p:tags r:id="rId2"/>
            </p:custDataLst>
          </p:nvPr>
        </p:nvSpPr>
        <p:spPr>
          <a:xfrm>
            <a:off x="331756" y="3697940"/>
            <a:ext cx="1116330" cy="405130"/>
          </a:xfrm>
          <a:prstGeom prst="homePlate">
            <a:avLst/>
          </a:prstGeom>
          <a:solidFill>
            <a:schemeClr val="tx1"/>
          </a:solidFill>
          <a:ln>
            <a:noFill/>
          </a:ln>
        </p:spPr>
        <p:style>
          <a:lnRef idx="2">
            <a:srgbClr val="1F74AD">
              <a:shade val="50000"/>
            </a:srgbClr>
          </a:lnRef>
          <a:fillRef idx="1">
            <a:srgbClr val="1F74AD"/>
          </a:fillRef>
          <a:effectRef idx="0">
            <a:srgbClr val="1F74AD"/>
          </a:effectRef>
          <a:fontRef idx="minor">
            <a:sysClr val="window" lastClr="FFFFFF"/>
          </a:fontRef>
        </p:style>
        <p:txBody>
          <a:bodyPr wrap="none" tIns="0" bIns="0" anchor="ctr">
            <a:normAutofit/>
          </a:bodyPr>
          <a:lstStyle/>
          <a:p>
            <a:pPr lvl="0" algn="ctr">
              <a:lnSpc>
                <a:spcPct val="140000"/>
              </a:lnSpc>
            </a:pPr>
            <a:endParaRPr lang="en-US" altLang="zh-CN" sz="2000" b="1">
              <a:solidFill>
                <a:sysClr val="window" lastClr="FFFFFF"/>
              </a:solidFill>
              <a:latin typeface="微软雅黑" panose="020B0503020204020204" charset="-122"/>
              <a:ea typeface="微软雅黑" panose="020B0503020204020204" charset="-122"/>
            </a:endParaRPr>
          </a:p>
        </p:txBody>
      </p:sp>
      <p:sp>
        <p:nvSpPr>
          <p:cNvPr id="43" name="文本框 42"/>
          <p:cNvSpPr txBox="1"/>
          <p:nvPr>
            <p:custDataLst>
              <p:tags r:id="rId3"/>
            </p:custDataLst>
          </p:nvPr>
        </p:nvSpPr>
        <p:spPr>
          <a:xfrm>
            <a:off x="463918" y="3769759"/>
            <a:ext cx="852006" cy="404782"/>
          </a:xfrm>
          <a:prstGeom prst="rect">
            <a:avLst/>
          </a:prstGeom>
          <a:noFill/>
        </p:spPr>
        <p:txBody>
          <a:bodyPr wrap="square" lIns="90000" tIns="46800" rIns="90000" bIns="46800" rtlCol="0" anchor="ctr" anchorCtr="0">
            <a:normAutofit fontScale="95000"/>
          </a:bodyPr>
          <a:lstStyle/>
          <a:p>
            <a:pPr algn="ctr"/>
            <a:r>
              <a:rPr lang="en-US" sz="2000" b="1" dirty="0">
                <a:solidFill>
                  <a:sysClr val="window" lastClr="FFFFFF"/>
                </a:solidFill>
                <a:latin typeface="微软雅黑" panose="020B0503020204020204" charset="-122"/>
                <a:ea typeface="微软雅黑" panose="020B0503020204020204" charset="-122"/>
              </a:rPr>
              <a:t>1815</a:t>
            </a:r>
          </a:p>
        </p:txBody>
      </p:sp>
      <p:sp>
        <p:nvSpPr>
          <p:cNvPr id="16" name="五边形 15"/>
          <p:cNvSpPr/>
          <p:nvPr>
            <p:custDataLst>
              <p:tags r:id="rId4"/>
            </p:custDataLst>
          </p:nvPr>
        </p:nvSpPr>
        <p:spPr>
          <a:xfrm>
            <a:off x="324326" y="5401826"/>
            <a:ext cx="1116330" cy="405130"/>
          </a:xfrm>
          <a:prstGeom prst="homePlate">
            <a:avLst/>
          </a:prstGeom>
          <a:solidFill>
            <a:schemeClr val="tx1"/>
          </a:solidFill>
          <a:ln>
            <a:noFill/>
          </a:ln>
        </p:spPr>
        <p:style>
          <a:lnRef idx="2">
            <a:srgbClr val="1F74AD">
              <a:shade val="50000"/>
            </a:srgbClr>
          </a:lnRef>
          <a:fillRef idx="1">
            <a:srgbClr val="1F74AD"/>
          </a:fillRef>
          <a:effectRef idx="0">
            <a:srgbClr val="1F74AD"/>
          </a:effectRef>
          <a:fontRef idx="minor">
            <a:sysClr val="window" lastClr="FFFFFF"/>
          </a:fontRef>
        </p:style>
        <p:txBody>
          <a:bodyPr wrap="none" tIns="0" bIns="0" anchor="ctr">
            <a:normAutofit/>
          </a:bodyPr>
          <a:lstStyle/>
          <a:p>
            <a:pPr lvl="0" algn="ctr">
              <a:lnSpc>
                <a:spcPct val="140000"/>
              </a:lnSpc>
            </a:pPr>
            <a:endParaRPr lang="en-US" altLang="zh-CN" sz="2000" b="1">
              <a:solidFill>
                <a:sysClr val="window" lastClr="FFFFFF"/>
              </a:solidFill>
              <a:latin typeface="微软雅黑" panose="020B0503020204020204" charset="-122"/>
              <a:ea typeface="微软雅黑" panose="020B0503020204020204" charset="-122"/>
            </a:endParaRPr>
          </a:p>
        </p:txBody>
      </p:sp>
      <p:sp>
        <p:nvSpPr>
          <p:cNvPr id="44" name="文本框 43"/>
          <p:cNvSpPr txBox="1"/>
          <p:nvPr>
            <p:custDataLst>
              <p:tags r:id="rId5"/>
            </p:custDataLst>
          </p:nvPr>
        </p:nvSpPr>
        <p:spPr>
          <a:xfrm>
            <a:off x="408048" y="5388948"/>
            <a:ext cx="852006" cy="404782"/>
          </a:xfrm>
          <a:prstGeom prst="rect">
            <a:avLst/>
          </a:prstGeom>
          <a:noFill/>
        </p:spPr>
        <p:txBody>
          <a:bodyPr wrap="square" lIns="90000" tIns="46800" rIns="90000" bIns="46800" rtlCol="0" anchor="ctr" anchorCtr="0">
            <a:normAutofit fontScale="77500" lnSpcReduction="20000"/>
          </a:bodyPr>
          <a:lstStyle/>
          <a:p>
            <a:pPr algn="ctr"/>
            <a:r>
              <a:rPr lang="en-US" altLang="zh-CN" sz="2000" b="1" dirty="0">
                <a:solidFill>
                  <a:sysClr val="window" lastClr="FFFFFF"/>
                </a:solidFill>
                <a:latin typeface="微软雅黑" panose="020B0503020204020204" charset="-122"/>
                <a:ea typeface="微软雅黑" panose="020B0503020204020204" charset="-122"/>
              </a:rPr>
              <a:t>17</a:t>
            </a:r>
            <a:r>
              <a:rPr lang="zh-CN" altLang="en-US" sz="2000" b="1" dirty="0">
                <a:solidFill>
                  <a:sysClr val="window" lastClr="FFFFFF"/>
                </a:solidFill>
                <a:latin typeface="微软雅黑" panose="020B0503020204020204" charset="-122"/>
                <a:ea typeface="微软雅黑" panose="020B0503020204020204" charset="-122"/>
              </a:rPr>
              <a:t>世纪</a:t>
            </a:r>
          </a:p>
        </p:txBody>
      </p:sp>
      <p:cxnSp>
        <p:nvCxnSpPr>
          <p:cNvPr id="18" name="直接箭头连接符 17"/>
          <p:cNvCxnSpPr/>
          <p:nvPr/>
        </p:nvCxnSpPr>
        <p:spPr>
          <a:xfrm flipV="1">
            <a:off x="1583690" y="1405255"/>
            <a:ext cx="10795" cy="5207000"/>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1505946" y="5529143"/>
            <a:ext cx="172085" cy="15049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1505947" y="1809231"/>
            <a:ext cx="172085" cy="15049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1872610" y="2873038"/>
            <a:ext cx="3684273" cy="1938992"/>
          </a:xfrm>
          <a:prstGeom prst="rect">
            <a:avLst/>
          </a:prstGeom>
          <a:noFill/>
          <a:ln w="19050" cmpd="sng">
            <a:solidFill>
              <a:srgbClr val="00B050"/>
            </a:solidFill>
            <a:prstDash val="solid"/>
          </a:ln>
        </p:spPr>
        <p:txBody>
          <a:bodyPr wrap="square" rtlCol="0">
            <a:spAutoFit/>
          </a:bodyPr>
          <a:lstStyle/>
          <a:p>
            <a:r>
              <a:rPr lang="zh-CN" altLang="en-US" sz="2000" b="1" dirty="0">
                <a:solidFill>
                  <a:srgbClr val="002060"/>
                </a:solidFill>
                <a:latin typeface="宋体" panose="02010600030101010101" pitchFamily="2" charset="-122"/>
                <a:ea typeface="宋体" panose="02010600030101010101" pitchFamily="2" charset="-122"/>
              </a:rPr>
              <a:t>（</a:t>
            </a:r>
            <a:r>
              <a:rPr lang="en-US" altLang="zh-CN" sz="2000" b="1" dirty="0">
                <a:solidFill>
                  <a:srgbClr val="002060"/>
                </a:solidFill>
                <a:latin typeface="宋体" panose="02010600030101010101" pitchFamily="2" charset="-122"/>
                <a:ea typeface="宋体" panose="02010600030101010101" pitchFamily="2" charset="-122"/>
              </a:rPr>
              <a:t>2</a:t>
            </a:r>
            <a:r>
              <a:rPr lang="zh-CN" altLang="en-US" sz="2000" b="1" dirty="0">
                <a:solidFill>
                  <a:srgbClr val="002060"/>
                </a:solidFill>
                <a:latin typeface="宋体" panose="02010600030101010101" pitchFamily="2" charset="-122"/>
                <a:ea typeface="宋体" panose="02010600030101010101" pitchFamily="2" charset="-122"/>
              </a:rPr>
              <a:t>）</a:t>
            </a:r>
            <a:r>
              <a:rPr lang="zh-CN" altLang="en-US" sz="2000" b="1" dirty="0">
                <a:solidFill>
                  <a:srgbClr val="FF0000"/>
                </a:solidFill>
                <a:latin typeface="宋体" panose="02010600030101010101" pitchFamily="2" charset="-122"/>
                <a:ea typeface="宋体" panose="02010600030101010101" pitchFamily="2" charset="-122"/>
              </a:rPr>
              <a:t>拿破仑帝国崩溃</a:t>
            </a:r>
            <a:r>
              <a:rPr lang="zh-CN" altLang="en-US" sz="2000" b="1" dirty="0">
                <a:solidFill>
                  <a:srgbClr val="002060"/>
                </a:solidFill>
                <a:latin typeface="宋体" panose="02010600030101010101" pitchFamily="2" charset="-122"/>
                <a:ea typeface="宋体" panose="02010600030101010101" pitchFamily="2" charset="-122"/>
              </a:rPr>
              <a:t>后，</a:t>
            </a:r>
            <a:r>
              <a:rPr lang="en-US" altLang="zh-CN" sz="2000" b="1" dirty="0">
                <a:solidFill>
                  <a:srgbClr val="002060"/>
                </a:solidFill>
                <a:latin typeface="宋体" panose="02010600030101010101" pitchFamily="2" charset="-122"/>
                <a:ea typeface="宋体" panose="02010600030101010101" pitchFamily="2" charset="-122"/>
              </a:rPr>
              <a:t>1815</a:t>
            </a:r>
            <a:r>
              <a:rPr lang="zh-CN" altLang="en-US" sz="2000" b="1" dirty="0">
                <a:solidFill>
                  <a:srgbClr val="002060"/>
                </a:solidFill>
                <a:latin typeface="宋体" panose="02010600030101010101" pitchFamily="2" charset="-122"/>
                <a:ea typeface="宋体" panose="02010600030101010101" pitchFamily="2" charset="-122"/>
              </a:rPr>
              <a:t>年，欧洲各国在维也纳会议及此后签订了一系列条约，</a:t>
            </a:r>
            <a:r>
              <a:rPr lang="zh-CN" sz="2000" b="1" dirty="0">
                <a:solidFill>
                  <a:srgbClr val="002060"/>
                </a:solidFill>
                <a:latin typeface="宋体" panose="02010600030101010101" pitchFamily="2" charset="-122"/>
                <a:ea typeface="宋体" panose="02010600030101010101" pitchFamily="2" charset="-122"/>
              </a:rPr>
              <a:t>建立起</a:t>
            </a:r>
            <a:r>
              <a:rPr lang="zh-CN" sz="2000" b="1" dirty="0">
                <a:solidFill>
                  <a:srgbClr val="FF0000"/>
                </a:solidFill>
                <a:latin typeface="宋体" panose="02010600030101010101" pitchFamily="2" charset="-122"/>
                <a:ea typeface="宋体" panose="02010600030101010101" pitchFamily="2" charset="-122"/>
              </a:rPr>
              <a:t>大国协调</a:t>
            </a:r>
            <a:r>
              <a:rPr lang="zh-CN" sz="2000" b="1" dirty="0">
                <a:solidFill>
                  <a:srgbClr val="002060"/>
                </a:solidFill>
                <a:latin typeface="宋体" panose="02010600030101010101" pitchFamily="2" charset="-122"/>
                <a:ea typeface="宋体" panose="02010600030101010101" pitchFamily="2" charset="-122"/>
              </a:rPr>
              <a:t>、</a:t>
            </a:r>
            <a:r>
              <a:rPr lang="zh-CN" sz="2000" b="1" dirty="0">
                <a:solidFill>
                  <a:srgbClr val="FF0000"/>
                </a:solidFill>
                <a:latin typeface="宋体" panose="02010600030101010101" pitchFamily="2" charset="-122"/>
                <a:ea typeface="宋体" panose="02010600030101010101" pitchFamily="2" charset="-122"/>
              </a:rPr>
              <a:t>欧洲均势</a:t>
            </a:r>
            <a:r>
              <a:rPr lang="zh-CN" sz="2000" b="1" dirty="0">
                <a:solidFill>
                  <a:srgbClr val="002060"/>
                </a:solidFill>
                <a:latin typeface="宋体" panose="02010600030101010101" pitchFamily="2" charset="-122"/>
                <a:ea typeface="宋体" panose="02010600030101010101" pitchFamily="2" charset="-122"/>
              </a:rPr>
              <a:t>为特征的国际关系体系</a:t>
            </a:r>
            <a:r>
              <a:rPr lang="zh-CN" altLang="en-US" sz="2000" b="1" dirty="0">
                <a:solidFill>
                  <a:srgbClr val="002060"/>
                </a:solidFill>
                <a:latin typeface="宋体" panose="02010600030101010101" pitchFamily="2" charset="-122"/>
                <a:ea typeface="宋体" panose="02010600030101010101" pitchFamily="2" charset="-122"/>
              </a:rPr>
              <a:t>，即维也纳体系</a:t>
            </a:r>
            <a:r>
              <a:rPr lang="zh-CN" sz="2000" b="1" dirty="0">
                <a:solidFill>
                  <a:srgbClr val="002060"/>
                </a:solidFill>
                <a:latin typeface="宋体" panose="02010600030101010101" pitchFamily="2" charset="-122"/>
                <a:ea typeface="宋体" panose="02010600030101010101" pitchFamily="2" charset="-122"/>
              </a:rPr>
              <a:t>。</a:t>
            </a:r>
          </a:p>
        </p:txBody>
      </p:sp>
      <p:sp>
        <p:nvSpPr>
          <p:cNvPr id="23" name="文本框 22"/>
          <p:cNvSpPr txBox="1"/>
          <p:nvPr/>
        </p:nvSpPr>
        <p:spPr>
          <a:xfrm>
            <a:off x="1839563" y="5105176"/>
            <a:ext cx="3684270" cy="1323439"/>
          </a:xfrm>
          <a:prstGeom prst="rect">
            <a:avLst/>
          </a:prstGeom>
          <a:noFill/>
          <a:ln w="19050">
            <a:solidFill>
              <a:srgbClr val="00B050"/>
            </a:solidFill>
          </a:ln>
        </p:spPr>
        <p:txBody>
          <a:bodyPr wrap="square" rtlCol="0">
            <a:spAutoFit/>
          </a:bodyPr>
          <a:lstStyle/>
          <a:p>
            <a:r>
              <a:rPr lang="zh-CN" altLang="en-US" sz="2000" b="1" dirty="0">
                <a:solidFill>
                  <a:srgbClr val="002060"/>
                </a:solidFill>
                <a:latin typeface="宋体" panose="02010600030101010101" pitchFamily="2" charset="-122"/>
                <a:ea typeface="宋体" panose="02010600030101010101" pitchFamily="2" charset="-122"/>
              </a:rPr>
              <a:t>（</a:t>
            </a:r>
            <a:r>
              <a:rPr lang="en-US" altLang="zh-CN" sz="2000" b="1" dirty="0">
                <a:solidFill>
                  <a:srgbClr val="002060"/>
                </a:solidFill>
                <a:latin typeface="宋体" panose="02010600030101010101" pitchFamily="2" charset="-122"/>
                <a:ea typeface="宋体" panose="02010600030101010101" pitchFamily="2" charset="-122"/>
              </a:rPr>
              <a:t>1</a:t>
            </a:r>
            <a:r>
              <a:rPr lang="zh-CN" altLang="en-US" sz="2000" b="1" dirty="0">
                <a:solidFill>
                  <a:srgbClr val="002060"/>
                </a:solidFill>
                <a:latin typeface="宋体" panose="02010600030101010101" pitchFamily="2" charset="-122"/>
                <a:ea typeface="宋体" panose="02010600030101010101" pitchFamily="2" charset="-122"/>
              </a:rPr>
              <a:t>）17世纪时，欧洲国家的君主们</a:t>
            </a:r>
            <a:r>
              <a:rPr lang="zh-CN" altLang="en-US" sz="2000" b="1" dirty="0">
                <a:solidFill>
                  <a:srgbClr val="FF0000"/>
                </a:solidFill>
                <a:latin typeface="宋体" panose="02010600030101010101" pitchFamily="2" charset="-122"/>
                <a:ea typeface="宋体" panose="02010600030101010101" pitchFamily="2" charset="-122"/>
              </a:rPr>
              <a:t>派遣常驻外交使节和外交使团</a:t>
            </a:r>
            <a:r>
              <a:rPr lang="zh-CN" altLang="en-US" sz="2000" b="1" dirty="0">
                <a:solidFill>
                  <a:srgbClr val="002060"/>
                </a:solidFill>
                <a:latin typeface="宋体" panose="02010600030101010101" pitchFamily="2" charset="-122"/>
                <a:ea typeface="宋体" panose="02010600030101010101" pitchFamily="2" charset="-122"/>
              </a:rPr>
              <a:t>。近代外交制度逐渐建立起来。</a:t>
            </a:r>
          </a:p>
        </p:txBody>
      </p:sp>
      <p:sp>
        <p:nvSpPr>
          <p:cNvPr id="10" name="文本框 9"/>
          <p:cNvSpPr txBox="1"/>
          <p:nvPr/>
        </p:nvSpPr>
        <p:spPr>
          <a:xfrm>
            <a:off x="5836232" y="3180814"/>
            <a:ext cx="2920389" cy="1631216"/>
          </a:xfrm>
          <a:prstGeom prst="rect">
            <a:avLst/>
          </a:prstGeom>
          <a:noFill/>
          <a:ln w="19050" cmpd="sng">
            <a:solidFill>
              <a:srgbClr val="00B050"/>
            </a:solidFill>
            <a:prstDash val="solid"/>
          </a:ln>
        </p:spPr>
        <p:txBody>
          <a:bodyPr wrap="square" rtlCol="0">
            <a:spAutoFit/>
          </a:bodyPr>
          <a:lstStyle/>
          <a:p>
            <a:r>
              <a:rPr lang="zh-CN" altLang="en-US" sz="2000" b="1" dirty="0">
                <a:solidFill>
                  <a:srgbClr val="002060"/>
                </a:solidFill>
                <a:latin typeface="宋体" panose="02010600030101010101" pitchFamily="2" charset="-122"/>
                <a:ea typeface="宋体" panose="02010600030101010101" pitchFamily="2" charset="-122"/>
                <a:cs typeface="华文楷体" panose="02010600040101010101" charset="-122"/>
              </a:rPr>
              <a:t>维也纳体系下，外交制度进一步发展，国际法的应用范围也逐渐从欧洲扩大到美洲、亚洲等其他许多地方。</a:t>
            </a:r>
          </a:p>
        </p:txBody>
      </p:sp>
      <p:pic>
        <p:nvPicPr>
          <p:cNvPr id="12" name="图片 11"/>
          <p:cNvPicPr>
            <a:picLocks noChangeAspect="1"/>
          </p:cNvPicPr>
          <p:nvPr/>
        </p:nvPicPr>
        <p:blipFill>
          <a:blip r:embed="rId9"/>
          <a:stretch>
            <a:fillRect/>
          </a:stretch>
        </p:blipFill>
        <p:spPr>
          <a:xfrm>
            <a:off x="8879984" y="2577936"/>
            <a:ext cx="3228304" cy="1766335"/>
          </a:xfrm>
          <a:prstGeom prst="rect">
            <a:avLst/>
          </a:prstGeom>
        </p:spPr>
      </p:pic>
      <p:sp>
        <p:nvSpPr>
          <p:cNvPr id="14" name="文本框 13"/>
          <p:cNvSpPr txBox="1"/>
          <p:nvPr/>
        </p:nvSpPr>
        <p:spPr>
          <a:xfrm>
            <a:off x="8935792" y="4344271"/>
            <a:ext cx="3172496" cy="646331"/>
          </a:xfrm>
          <a:prstGeom prst="rect">
            <a:avLst/>
          </a:prstGeom>
          <a:solidFill>
            <a:schemeClr val="bg2">
              <a:lumMod val="90000"/>
            </a:schemeClr>
          </a:solidFill>
        </p:spPr>
        <p:txBody>
          <a:bodyPr wrap="square" rtlCol="0" anchor="t">
            <a:spAutoFit/>
          </a:bodyPr>
          <a:lstStyle/>
          <a:p>
            <a:r>
              <a:rPr lang="zh-CN" altLang="en-US" b="1" dirty="0">
                <a:solidFill>
                  <a:srgbClr val="002060"/>
                </a:solidFill>
              </a:rPr>
              <a:t>法国肖像画家伊萨贝绘制的</a:t>
            </a:r>
            <a:r>
              <a:rPr lang="zh-CN" altLang="en-US" b="1" dirty="0">
                <a:solidFill>
                  <a:srgbClr val="002060"/>
                </a:solidFill>
                <a:sym typeface="+mn-ea"/>
              </a:rPr>
              <a:t>1819年</a:t>
            </a:r>
            <a:r>
              <a:rPr lang="zh-CN" altLang="en-US" b="1" dirty="0">
                <a:solidFill>
                  <a:srgbClr val="002060"/>
                </a:solidFill>
              </a:rPr>
              <a:t>《维也纳会议》油画</a:t>
            </a:r>
          </a:p>
        </p:txBody>
      </p:sp>
      <p:sp>
        <p:nvSpPr>
          <p:cNvPr id="6" name="文本框 5"/>
          <p:cNvSpPr txBox="1"/>
          <p:nvPr/>
        </p:nvSpPr>
        <p:spPr>
          <a:xfrm>
            <a:off x="5869280" y="5412952"/>
            <a:ext cx="4323715" cy="1015663"/>
          </a:xfrm>
          <a:prstGeom prst="rect">
            <a:avLst/>
          </a:prstGeom>
          <a:noFill/>
          <a:ln w="19050" cmpd="sng">
            <a:solidFill>
              <a:srgbClr val="00B050"/>
            </a:solidFill>
            <a:prstDash val="solid"/>
          </a:ln>
        </p:spPr>
        <p:txBody>
          <a:bodyPr wrap="square" rtlCol="0">
            <a:spAutoFit/>
          </a:bodyPr>
          <a:lstStyle/>
          <a:p>
            <a:r>
              <a:rPr lang="zh-CN" altLang="en-US" sz="2000" b="1" dirty="0">
                <a:solidFill>
                  <a:srgbClr val="002060"/>
                </a:solidFill>
                <a:latin typeface="宋体" panose="02010600030101010101" pitchFamily="2" charset="-122"/>
                <a:ea typeface="宋体" panose="02010600030101010101" pitchFamily="2" charset="-122"/>
                <a:cs typeface="华文楷体" panose="02010600040101010101" charset="-122"/>
              </a:rPr>
              <a:t>外交制度</a:t>
            </a:r>
            <a:r>
              <a:rPr lang="zh-CN" sz="2000" b="1" dirty="0">
                <a:solidFill>
                  <a:srgbClr val="002060"/>
                </a:solidFill>
                <a:latin typeface="宋体" panose="02010600030101010101" pitchFamily="2" charset="-122"/>
                <a:ea typeface="宋体" panose="02010600030101010101" pitchFamily="2" charset="-122"/>
                <a:cs typeface="华文楷体" panose="02010600040101010101" charset="-122"/>
              </a:rPr>
              <a:t>建立和国际法形成为国际关系确立规则，为和平解决国与国之间的争端、减少战争行为开辟新途径。</a:t>
            </a:r>
          </a:p>
        </p:txBody>
      </p:sp>
      <p:cxnSp>
        <p:nvCxnSpPr>
          <p:cNvPr id="24" name="直接连接符 23"/>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25" name="文本框 3"/>
          <p:cNvSpPr txBox="1"/>
          <p:nvPr/>
        </p:nvSpPr>
        <p:spPr>
          <a:xfrm>
            <a:off x="34289" y="110589"/>
            <a:ext cx="7596951" cy="646331"/>
          </a:xfrm>
          <a:prstGeom prst="rect">
            <a:avLst/>
          </a:prstGeom>
          <a:noFill/>
        </p:spPr>
        <p:txBody>
          <a:bodyPr wrap="none" rtlCol="0">
            <a:spAutoFit/>
          </a:bodyPr>
          <a:lstStyle/>
          <a:p>
            <a:pPr algn="l"/>
            <a:r>
              <a:rPr lang="zh-CN" altLang="en-US" sz="3600" b="1" dirty="0">
                <a:solidFill>
                  <a:srgbClr val="FF0000"/>
                </a:solidFill>
                <a:latin typeface="方正姚体" pitchFamily="2" charset="-122"/>
                <a:ea typeface="方正姚体" pitchFamily="2" charset="-122"/>
              </a:rPr>
              <a:t>二、国际法的形成与外交制度的建立</a:t>
            </a:r>
            <a:endParaRPr lang="zh-CN" sz="3600" b="1" dirty="0">
              <a:solidFill>
                <a:srgbClr val="FF0000"/>
              </a:solidFill>
              <a:latin typeface="方正姚体" pitchFamily="2" charset="-122"/>
              <a:ea typeface="方正姚体" pitchFamily="2" charset="-122"/>
            </a:endParaRPr>
          </a:p>
        </p:txBody>
      </p:sp>
      <p:sp>
        <p:nvSpPr>
          <p:cNvPr id="29" name="文本框 3"/>
          <p:cNvSpPr txBox="1"/>
          <p:nvPr/>
        </p:nvSpPr>
        <p:spPr>
          <a:xfrm>
            <a:off x="132204" y="811743"/>
            <a:ext cx="4949834" cy="584775"/>
          </a:xfrm>
          <a:prstGeom prst="rect">
            <a:avLst/>
          </a:prstGeom>
          <a:noFill/>
        </p:spPr>
        <p:txBody>
          <a:bodyPr wrap="square" rtlCol="0">
            <a:spAutoFit/>
          </a:bodyPr>
          <a:lstStyle/>
          <a:p>
            <a:r>
              <a:rPr lang="en-US" altLang="zh-CN" sz="3200" b="1" dirty="0">
                <a:solidFill>
                  <a:srgbClr val="FF0000"/>
                </a:solidFill>
                <a:latin typeface="方正姚体" pitchFamily="2" charset="-122"/>
                <a:ea typeface="方正姚体" pitchFamily="2" charset="-122"/>
              </a:rPr>
              <a:t>3</a:t>
            </a:r>
            <a:r>
              <a:rPr lang="zh-CN" altLang="en-US" sz="3200" b="1" dirty="0">
                <a:solidFill>
                  <a:srgbClr val="FF0000"/>
                </a:solidFill>
                <a:latin typeface="方正姚体" pitchFamily="2" charset="-122"/>
                <a:ea typeface="方正姚体" pitchFamily="2" charset="-122"/>
              </a:rPr>
              <a:t>、外交制度的建立及发展：</a:t>
            </a:r>
            <a:endParaRPr lang="zh-CN" sz="3200" b="1" dirty="0">
              <a:solidFill>
                <a:srgbClr val="FF0000"/>
              </a:solidFill>
              <a:latin typeface="方正姚体" pitchFamily="2" charset="-122"/>
              <a:ea typeface="方正姚体" pitchFamily="2" charset="-122"/>
            </a:endParaRPr>
          </a:p>
        </p:txBody>
      </p:sp>
      <p:sp>
        <p:nvSpPr>
          <p:cNvPr id="5" name="矩形 4"/>
          <p:cNvSpPr/>
          <p:nvPr/>
        </p:nvSpPr>
        <p:spPr>
          <a:xfrm>
            <a:off x="1839563" y="1735290"/>
            <a:ext cx="6917058" cy="1015663"/>
          </a:xfrm>
          <a:prstGeom prst="rect">
            <a:avLst/>
          </a:prstGeom>
          <a:ln w="15875">
            <a:solidFill>
              <a:srgbClr val="00B050"/>
            </a:solidFill>
          </a:ln>
        </p:spPr>
        <p:txBody>
          <a:bodyPr wrap="square">
            <a:spAutoFit/>
          </a:bodyPr>
          <a:lstStyle/>
          <a:p>
            <a:pPr>
              <a:lnSpc>
                <a:spcPct val="150000"/>
              </a:lnSpc>
            </a:pPr>
            <a:r>
              <a:rPr lang="zh-CN" altLang="en-US" sz="2000" b="1" dirty="0">
                <a:solidFill>
                  <a:srgbClr val="002060"/>
                </a:solidFill>
                <a:latin typeface="宋体" panose="02010600030101010101" pitchFamily="2" charset="-122"/>
                <a:ea typeface="宋体" panose="02010600030101010101" pitchFamily="2" charset="-122"/>
                <a:cs typeface="黑体" panose="02010609060101010101" pitchFamily="49" charset="-122"/>
              </a:rPr>
              <a:t>（</a:t>
            </a:r>
            <a:r>
              <a:rPr lang="en-US" altLang="zh-CN" sz="2000" b="1" dirty="0">
                <a:solidFill>
                  <a:srgbClr val="002060"/>
                </a:solidFill>
                <a:latin typeface="宋体" panose="02010600030101010101" pitchFamily="2" charset="-122"/>
                <a:ea typeface="宋体" panose="02010600030101010101" pitchFamily="2" charset="-122"/>
                <a:cs typeface="黑体" panose="02010609060101010101" pitchFamily="49" charset="-122"/>
              </a:rPr>
              <a:t>3</a:t>
            </a:r>
            <a:r>
              <a:rPr lang="zh-CN" altLang="en-US" sz="2000" b="1" dirty="0">
                <a:solidFill>
                  <a:srgbClr val="002060"/>
                </a:solidFill>
                <a:latin typeface="宋体" panose="02010600030101010101" pitchFamily="2" charset="-122"/>
                <a:ea typeface="宋体" panose="02010600030101010101" pitchFamily="2" charset="-122"/>
                <a:cs typeface="黑体" panose="02010609060101010101" pitchFamily="49" charset="-122"/>
              </a:rPr>
              <a:t>）此外，国际社会还签订了</a:t>
            </a:r>
            <a:r>
              <a:rPr lang="zh-CN" altLang="en-US" sz="2000" b="1" dirty="0">
                <a:solidFill>
                  <a:srgbClr val="FF0000"/>
                </a:solidFill>
                <a:latin typeface="宋体" panose="02010600030101010101" pitchFamily="2" charset="-122"/>
                <a:ea typeface="宋体" panose="02010600030101010101" pitchFamily="2" charset="-122"/>
                <a:cs typeface="黑体" panose="02010609060101010101" pitchFamily="49" charset="-122"/>
              </a:rPr>
              <a:t>许多国际公约</a:t>
            </a:r>
            <a:r>
              <a:rPr lang="zh-CN" altLang="en-US" sz="2000" b="1" dirty="0">
                <a:solidFill>
                  <a:srgbClr val="002060"/>
                </a:solidFill>
                <a:latin typeface="宋体" panose="02010600030101010101" pitchFamily="2" charset="-122"/>
                <a:ea typeface="宋体" panose="02010600030101010101" pitchFamily="2" charset="-122"/>
                <a:cs typeface="黑体" panose="02010609060101010101" pitchFamily="49" charset="-122"/>
              </a:rPr>
              <a:t>，制定了一系列</a:t>
            </a:r>
            <a:r>
              <a:rPr lang="zh-CN" altLang="en-US" sz="2000" b="1" dirty="0">
                <a:solidFill>
                  <a:srgbClr val="FF0000"/>
                </a:solidFill>
                <a:latin typeface="宋体" panose="02010600030101010101" pitchFamily="2" charset="-122"/>
                <a:ea typeface="宋体" panose="02010600030101010101" pitchFamily="2" charset="-122"/>
                <a:cs typeface="黑体" panose="02010609060101010101" pitchFamily="49" charset="-122"/>
              </a:rPr>
              <a:t>战争法规</a:t>
            </a:r>
            <a:r>
              <a:rPr lang="zh-CN" altLang="en-US" sz="2000" b="1" dirty="0">
                <a:solidFill>
                  <a:srgbClr val="002060"/>
                </a:solidFill>
                <a:latin typeface="宋体" panose="02010600030101010101" pitchFamily="2" charset="-122"/>
                <a:ea typeface="宋体" panose="02010600030101010101" pitchFamily="2" charset="-122"/>
                <a:cs typeface="黑体" panose="02010609060101010101" pitchFamily="49" charset="-122"/>
              </a:rPr>
              <a:t>，试图和平解决国际争端。</a:t>
            </a:r>
          </a:p>
        </p:txBody>
      </p:sp>
      <p:sp>
        <p:nvSpPr>
          <p:cNvPr id="30" name="椭圆 29"/>
          <p:cNvSpPr/>
          <p:nvPr/>
        </p:nvSpPr>
        <p:spPr>
          <a:xfrm>
            <a:off x="1497647" y="3801610"/>
            <a:ext cx="172085" cy="15049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42"/>
          <p:cNvSpPr txBox="1"/>
          <p:nvPr>
            <p:custDataLst>
              <p:tags r:id="rId6"/>
            </p:custDataLst>
          </p:nvPr>
        </p:nvSpPr>
        <p:spPr>
          <a:xfrm>
            <a:off x="357811" y="1999567"/>
            <a:ext cx="852006" cy="404782"/>
          </a:xfrm>
          <a:prstGeom prst="rect">
            <a:avLst/>
          </a:prstGeom>
          <a:noFill/>
        </p:spPr>
        <p:txBody>
          <a:bodyPr wrap="square" lIns="90000" tIns="46800" rIns="90000" bIns="46800" rtlCol="0" anchor="ctr" anchorCtr="0">
            <a:normAutofit fontScale="95000"/>
          </a:bodyPr>
          <a:lstStyle/>
          <a:p>
            <a:pPr algn="ctr"/>
            <a:r>
              <a:rPr lang="zh-CN" altLang="en-US" sz="2000" b="1" dirty="0">
                <a:solidFill>
                  <a:sysClr val="window" lastClr="FFFFFF"/>
                </a:solidFill>
                <a:latin typeface="微软雅黑" panose="020B0503020204020204" charset="-122"/>
                <a:ea typeface="微软雅黑" panose="020B0503020204020204" charset="-122"/>
              </a:rPr>
              <a:t>另外</a:t>
            </a:r>
            <a:endParaRPr lang="en-US" sz="2000" b="1" dirty="0">
              <a:solidFill>
                <a:sysClr val="window" lastClr="FFFFFF"/>
              </a:solidFill>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1000"/>
                                        <p:tgtEl>
                                          <p:spTgt spid="22"/>
                                        </p:tgtEl>
                                      </p:cBhvr>
                                    </p:animEffect>
                                    <p:anim calcmode="lin" valueType="num">
                                      <p:cBhvr>
                                        <p:cTn id="21" dur="1000" fill="hold"/>
                                        <p:tgtEl>
                                          <p:spTgt spid="22"/>
                                        </p:tgtEl>
                                        <p:attrNameLst>
                                          <p:attrName>ppt_x</p:attrName>
                                        </p:attrNameLst>
                                      </p:cBhvr>
                                      <p:tavLst>
                                        <p:tav tm="0">
                                          <p:val>
                                            <p:strVal val="#ppt_x"/>
                                          </p:val>
                                        </p:tav>
                                        <p:tav tm="100000">
                                          <p:val>
                                            <p:strVal val="#ppt_x"/>
                                          </p:val>
                                        </p:tav>
                                      </p:tavLst>
                                    </p:anim>
                                    <p:anim calcmode="lin" valueType="num">
                                      <p:cBhvr>
                                        <p:cTn id="22" dur="1000" fill="hold"/>
                                        <p:tgtEl>
                                          <p:spTgt spid="22"/>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1000"/>
                                        <p:tgtEl>
                                          <p:spTgt spid="5"/>
                                        </p:tgtEl>
                                      </p:cBhvr>
                                    </p:animEffect>
                                    <p:anim calcmode="lin" valueType="num">
                                      <p:cBhvr>
                                        <p:cTn id="46" dur="1000" fill="hold"/>
                                        <p:tgtEl>
                                          <p:spTgt spid="5"/>
                                        </p:tgtEl>
                                        <p:attrNameLst>
                                          <p:attrName>ppt_x</p:attrName>
                                        </p:attrNameLst>
                                      </p:cBhvr>
                                      <p:tavLst>
                                        <p:tav tm="0">
                                          <p:val>
                                            <p:strVal val="#ppt_x"/>
                                          </p:val>
                                        </p:tav>
                                        <p:tav tm="100000">
                                          <p:val>
                                            <p:strVal val="#ppt_x"/>
                                          </p:val>
                                        </p:tav>
                                      </p:tavLst>
                                    </p:anim>
                                    <p:anim calcmode="lin" valueType="num">
                                      <p:cBhvr>
                                        <p:cTn id="4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10" grpId="0" animBg="1"/>
      <p:bldP spid="14" grpId="0" animBg="1"/>
      <p:bldP spid="6"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7" name="直接连接符 6"/>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8" name="文本框 3"/>
          <p:cNvSpPr txBox="1"/>
          <p:nvPr/>
        </p:nvSpPr>
        <p:spPr>
          <a:xfrm>
            <a:off x="34289" y="110589"/>
            <a:ext cx="7596951" cy="646331"/>
          </a:xfrm>
          <a:prstGeom prst="rect">
            <a:avLst/>
          </a:prstGeom>
          <a:noFill/>
        </p:spPr>
        <p:txBody>
          <a:bodyPr wrap="none" rtlCol="0">
            <a:spAutoFit/>
          </a:bodyPr>
          <a:lstStyle/>
          <a:p>
            <a:pPr algn="l"/>
            <a:r>
              <a:rPr lang="zh-CN" altLang="en-US" sz="3600" b="1" dirty="0">
                <a:solidFill>
                  <a:srgbClr val="FF0000"/>
                </a:solidFill>
                <a:latin typeface="方正姚体" pitchFamily="2" charset="-122"/>
                <a:ea typeface="方正姚体" pitchFamily="2" charset="-122"/>
              </a:rPr>
              <a:t>二、国际法的形成与外交制度的建立</a:t>
            </a:r>
            <a:endParaRPr lang="zh-CN" sz="3600" b="1" dirty="0">
              <a:solidFill>
                <a:srgbClr val="FF0000"/>
              </a:solidFill>
              <a:latin typeface="方正姚体" pitchFamily="2" charset="-122"/>
              <a:ea typeface="方正姚体" pitchFamily="2" charset="-122"/>
            </a:endParaRPr>
          </a:p>
        </p:txBody>
      </p:sp>
      <p:sp>
        <p:nvSpPr>
          <p:cNvPr id="11" name="文本框 3"/>
          <p:cNvSpPr txBox="1"/>
          <p:nvPr/>
        </p:nvSpPr>
        <p:spPr>
          <a:xfrm>
            <a:off x="132204" y="811743"/>
            <a:ext cx="4949834" cy="584775"/>
          </a:xfrm>
          <a:prstGeom prst="rect">
            <a:avLst/>
          </a:prstGeom>
          <a:noFill/>
        </p:spPr>
        <p:txBody>
          <a:bodyPr wrap="square" rtlCol="0">
            <a:spAutoFit/>
          </a:bodyPr>
          <a:lstStyle/>
          <a:p>
            <a:r>
              <a:rPr lang="en-US" altLang="zh-CN" sz="3200" b="1" dirty="0">
                <a:solidFill>
                  <a:srgbClr val="FF0000"/>
                </a:solidFill>
                <a:latin typeface="方正姚体" pitchFamily="2" charset="-122"/>
                <a:ea typeface="方正姚体" pitchFamily="2" charset="-122"/>
              </a:rPr>
              <a:t>3</a:t>
            </a:r>
            <a:r>
              <a:rPr lang="zh-CN" altLang="en-US" sz="3200" b="1" dirty="0">
                <a:solidFill>
                  <a:srgbClr val="FF0000"/>
                </a:solidFill>
                <a:latin typeface="方正姚体" pitchFamily="2" charset="-122"/>
                <a:ea typeface="方正姚体" pitchFamily="2" charset="-122"/>
              </a:rPr>
              <a:t>、外交制度的建立及发展：</a:t>
            </a:r>
            <a:endParaRPr lang="zh-CN" sz="3200" b="1" dirty="0">
              <a:solidFill>
                <a:srgbClr val="FF0000"/>
              </a:solidFill>
              <a:latin typeface="方正姚体" pitchFamily="2" charset="-122"/>
              <a:ea typeface="方正姚体" pitchFamily="2" charset="-122"/>
            </a:endParaRPr>
          </a:p>
        </p:txBody>
      </p:sp>
      <p:sp>
        <p:nvSpPr>
          <p:cNvPr id="14" name="文本框 4"/>
          <p:cNvSpPr txBox="1"/>
          <p:nvPr>
            <p:custDataLst>
              <p:tags r:id="rId1"/>
            </p:custDataLst>
          </p:nvPr>
        </p:nvSpPr>
        <p:spPr>
          <a:xfrm>
            <a:off x="297645" y="1704823"/>
            <a:ext cx="9781540" cy="2221762"/>
          </a:xfrm>
          <a:prstGeom prst="rect">
            <a:avLst/>
          </a:prstGeom>
          <a:noFill/>
        </p:spPr>
        <p:txBody>
          <a:bodyPr wrap="square" rtlCol="0">
            <a:spAutoFit/>
          </a:bodyPr>
          <a:lstStyle/>
          <a:p>
            <a:pPr>
              <a:lnSpc>
                <a:spcPct val="150000"/>
              </a:lnSpc>
            </a:pPr>
            <a:r>
              <a:rPr lang="zh-CN" altLang="en-US" sz="2400" b="1" dirty="0">
                <a:solidFill>
                  <a:srgbClr val="002060"/>
                </a:solidFill>
                <a:latin typeface="宋体" panose="02010600030101010101" pitchFamily="2" charset="-122"/>
                <a:ea typeface="宋体" panose="02010600030101010101" pitchFamily="2" charset="-122"/>
                <a:cs typeface="黑体" panose="02010609060101010101" pitchFamily="49" charset="-122"/>
              </a:rPr>
              <a:t>（</a:t>
            </a:r>
            <a:r>
              <a:rPr lang="en-US" altLang="zh-CN" sz="2400" b="1" dirty="0">
                <a:solidFill>
                  <a:srgbClr val="002060"/>
                </a:solidFill>
                <a:latin typeface="宋体" panose="02010600030101010101" pitchFamily="2" charset="-122"/>
                <a:ea typeface="宋体" panose="02010600030101010101" pitchFamily="2" charset="-122"/>
                <a:cs typeface="黑体" panose="02010609060101010101" pitchFamily="49" charset="-122"/>
              </a:rPr>
              <a:t>1</a:t>
            </a:r>
            <a:r>
              <a:rPr lang="zh-CN" altLang="en-US" sz="2400" b="1" dirty="0">
                <a:solidFill>
                  <a:srgbClr val="002060"/>
                </a:solidFill>
                <a:latin typeface="宋体" panose="02010600030101010101" pitchFamily="2" charset="-122"/>
                <a:ea typeface="宋体" panose="02010600030101010101" pitchFamily="2" charset="-122"/>
                <a:cs typeface="黑体" panose="02010609060101010101" pitchFamily="49" charset="-122"/>
              </a:rPr>
              <a:t>）</a:t>
            </a:r>
            <a:r>
              <a:rPr lang="en-US" altLang="zh-CN" sz="2400" b="1" dirty="0">
                <a:solidFill>
                  <a:srgbClr val="002060"/>
                </a:solidFill>
                <a:latin typeface="宋体" panose="02010600030101010101" pitchFamily="2" charset="-122"/>
                <a:ea typeface="宋体" panose="02010600030101010101" pitchFamily="2" charset="-122"/>
                <a:cs typeface="黑体" panose="02010609060101010101" pitchFamily="49" charset="-122"/>
              </a:rPr>
              <a:t>17</a:t>
            </a:r>
            <a:r>
              <a:rPr lang="zh-CN" altLang="en-US" sz="2400" b="1" dirty="0">
                <a:solidFill>
                  <a:srgbClr val="002060"/>
                </a:solidFill>
                <a:latin typeface="宋体" panose="02010600030101010101" pitchFamily="2" charset="-122"/>
                <a:ea typeface="宋体" panose="02010600030101010101" pitchFamily="2" charset="-122"/>
                <a:cs typeface="黑体" panose="02010609060101010101" pitchFamily="49" charset="-122"/>
              </a:rPr>
              <a:t>世纪，近代外交制度逐渐建立起来；</a:t>
            </a:r>
            <a:endParaRPr lang="en-US" altLang="zh-CN" sz="2400" b="1" dirty="0">
              <a:solidFill>
                <a:srgbClr val="002060"/>
              </a:solidFill>
              <a:latin typeface="宋体" panose="02010600030101010101" pitchFamily="2" charset="-122"/>
              <a:ea typeface="宋体" panose="02010600030101010101" pitchFamily="2" charset="-122"/>
              <a:cs typeface="黑体" panose="02010609060101010101" pitchFamily="49" charset="-122"/>
            </a:endParaRPr>
          </a:p>
          <a:p>
            <a:pPr>
              <a:lnSpc>
                <a:spcPct val="150000"/>
              </a:lnSpc>
            </a:pPr>
            <a:r>
              <a:rPr lang="zh-CN" altLang="en-US" sz="2400" b="1" dirty="0">
                <a:solidFill>
                  <a:srgbClr val="002060"/>
                </a:solidFill>
                <a:latin typeface="宋体" panose="02010600030101010101" pitchFamily="2" charset="-122"/>
                <a:ea typeface="宋体" panose="02010600030101010101" pitchFamily="2" charset="-122"/>
                <a:cs typeface="黑体" panose="02010609060101010101" pitchFamily="49" charset="-122"/>
              </a:rPr>
              <a:t>（</a:t>
            </a:r>
            <a:r>
              <a:rPr lang="en-US" altLang="zh-CN" sz="2400" b="1" dirty="0">
                <a:solidFill>
                  <a:srgbClr val="002060"/>
                </a:solidFill>
                <a:latin typeface="宋体" panose="02010600030101010101" pitchFamily="2" charset="-122"/>
                <a:ea typeface="宋体" panose="02010600030101010101" pitchFamily="2" charset="-122"/>
                <a:cs typeface="黑体" panose="02010609060101010101" pitchFamily="49" charset="-122"/>
              </a:rPr>
              <a:t>2</a:t>
            </a:r>
            <a:r>
              <a:rPr lang="zh-CN" altLang="en-US" sz="2400" b="1" dirty="0">
                <a:solidFill>
                  <a:srgbClr val="002060"/>
                </a:solidFill>
                <a:latin typeface="宋体" panose="02010600030101010101" pitchFamily="2" charset="-122"/>
                <a:ea typeface="宋体" panose="02010600030101010101" pitchFamily="2" charset="-122"/>
                <a:cs typeface="黑体" panose="02010609060101010101" pitchFamily="49" charset="-122"/>
              </a:rPr>
              <a:t>）</a:t>
            </a:r>
            <a:r>
              <a:rPr lang="en-US" altLang="zh-CN" sz="2400" b="1" dirty="0">
                <a:solidFill>
                  <a:srgbClr val="002060"/>
                </a:solidFill>
                <a:latin typeface="宋体" panose="02010600030101010101" pitchFamily="2" charset="-122"/>
                <a:ea typeface="宋体" panose="02010600030101010101" pitchFamily="2" charset="-122"/>
                <a:cs typeface="黑体" panose="02010609060101010101" pitchFamily="49" charset="-122"/>
              </a:rPr>
              <a:t>1815</a:t>
            </a:r>
            <a:r>
              <a:rPr lang="zh-CN" altLang="en-US" sz="2400" b="1" dirty="0">
                <a:solidFill>
                  <a:srgbClr val="002060"/>
                </a:solidFill>
                <a:latin typeface="宋体" panose="02010600030101010101" pitchFamily="2" charset="-122"/>
                <a:ea typeface="宋体" panose="02010600030101010101" pitchFamily="2" charset="-122"/>
                <a:cs typeface="黑体" panose="02010609060101010101" pitchFamily="49" charset="-122"/>
              </a:rPr>
              <a:t>年维也纳体系建立，外交制度进一步发展；</a:t>
            </a:r>
            <a:endParaRPr lang="en-US" altLang="zh-CN" sz="2400" b="1" dirty="0">
              <a:solidFill>
                <a:srgbClr val="002060"/>
              </a:solidFill>
              <a:latin typeface="宋体" panose="02010600030101010101" pitchFamily="2" charset="-122"/>
              <a:ea typeface="宋体" panose="02010600030101010101" pitchFamily="2" charset="-122"/>
              <a:cs typeface="黑体" panose="02010609060101010101" pitchFamily="49" charset="-122"/>
            </a:endParaRPr>
          </a:p>
          <a:p>
            <a:pPr>
              <a:lnSpc>
                <a:spcPct val="150000"/>
              </a:lnSpc>
            </a:pPr>
            <a:r>
              <a:rPr lang="zh-CN" altLang="en-US" sz="2400" b="1" dirty="0">
                <a:solidFill>
                  <a:srgbClr val="002060"/>
                </a:solidFill>
                <a:latin typeface="宋体" panose="02010600030101010101" pitchFamily="2" charset="-122"/>
                <a:ea typeface="宋体" panose="02010600030101010101" pitchFamily="2" charset="-122"/>
                <a:cs typeface="黑体" panose="02010609060101010101" pitchFamily="49" charset="-122"/>
              </a:rPr>
              <a:t>（</a:t>
            </a:r>
            <a:r>
              <a:rPr lang="en-US" altLang="zh-CN" sz="2400" b="1" dirty="0">
                <a:solidFill>
                  <a:srgbClr val="002060"/>
                </a:solidFill>
                <a:latin typeface="宋体" panose="02010600030101010101" pitchFamily="2" charset="-122"/>
                <a:ea typeface="宋体" panose="02010600030101010101" pitchFamily="2" charset="-122"/>
                <a:cs typeface="黑体" panose="02010609060101010101" pitchFamily="49" charset="-122"/>
              </a:rPr>
              <a:t>3</a:t>
            </a:r>
            <a:r>
              <a:rPr lang="zh-CN" altLang="en-US" sz="2400" b="1" dirty="0">
                <a:solidFill>
                  <a:srgbClr val="002060"/>
                </a:solidFill>
                <a:latin typeface="宋体" panose="02010600030101010101" pitchFamily="2" charset="-122"/>
                <a:ea typeface="宋体" panose="02010600030101010101" pitchFamily="2" charset="-122"/>
                <a:cs typeface="黑体" panose="02010609060101010101" pitchFamily="49" charset="-122"/>
              </a:rPr>
              <a:t>）此外，国际社会还签订了许多国际公约，制定了一系列战争法规，试图和平解决国际争端。</a:t>
            </a:r>
          </a:p>
        </p:txBody>
      </p:sp>
      <p:sp>
        <p:nvSpPr>
          <p:cNvPr id="4" name="矩形 3"/>
          <p:cNvSpPr/>
          <p:nvPr/>
        </p:nvSpPr>
        <p:spPr>
          <a:xfrm>
            <a:off x="685102" y="4447830"/>
            <a:ext cx="10403608" cy="1477328"/>
          </a:xfrm>
          <a:prstGeom prst="rect">
            <a:avLst/>
          </a:prstGeom>
          <a:ln w="25400">
            <a:solidFill>
              <a:srgbClr val="00B050"/>
            </a:solidFill>
          </a:ln>
        </p:spPr>
        <p:txBody>
          <a:bodyPr wrap="square">
            <a:spAutoFit/>
          </a:bodyPr>
          <a:lstStyle/>
          <a:p>
            <a:pPr>
              <a:lnSpc>
                <a:spcPct val="150000"/>
              </a:lnSpc>
            </a:pPr>
            <a:r>
              <a:rPr lang="zh-CN" altLang="en-US" sz="2000" b="1" dirty="0">
                <a:solidFill>
                  <a:srgbClr val="002060"/>
                </a:solidFill>
                <a:latin typeface="宋体" panose="02010600030101010101" pitchFamily="2" charset="-122"/>
                <a:ea typeface="宋体" panose="02010600030101010101" pitchFamily="2" charset="-122"/>
                <a:cs typeface="楷体" panose="02010609060101010101" pitchFamily="49" charset="-122"/>
              </a:rPr>
              <a:t>维也纳会议后，外交人员的</a:t>
            </a:r>
            <a:r>
              <a:rPr lang="zh-CN" altLang="en-US" sz="2000" b="1" dirty="0">
                <a:solidFill>
                  <a:srgbClr val="FF0000"/>
                </a:solidFill>
                <a:latin typeface="宋体" panose="02010600030101010101" pitchFamily="2" charset="-122"/>
                <a:ea typeface="宋体" panose="02010600030101010101" pitchFamily="2" charset="-122"/>
                <a:cs typeface="楷体" panose="02010609060101010101" pitchFamily="49" charset="-122"/>
              </a:rPr>
              <a:t>衔级制度</a:t>
            </a:r>
            <a:r>
              <a:rPr lang="zh-CN" altLang="en-US" sz="2000" b="1" dirty="0">
                <a:solidFill>
                  <a:srgbClr val="002060"/>
                </a:solidFill>
                <a:latin typeface="宋体" panose="02010600030101010101" pitchFamily="2" charset="-122"/>
                <a:ea typeface="宋体" panose="02010600030101010101" pitchFamily="2" charset="-122"/>
                <a:cs typeface="楷体" panose="02010609060101010101" pitchFamily="49" charset="-122"/>
              </a:rPr>
              <a:t>建立起来。第一等级是</a:t>
            </a:r>
            <a:r>
              <a:rPr lang="zh-CN" altLang="en-US" sz="2000" b="1" dirty="0">
                <a:solidFill>
                  <a:srgbClr val="FF0000"/>
                </a:solidFill>
                <a:latin typeface="宋体" panose="02010600030101010101" pitchFamily="2" charset="-122"/>
                <a:ea typeface="宋体" panose="02010600030101010101" pitchFamily="2" charset="-122"/>
                <a:cs typeface="楷体" panose="02010609060101010101" pitchFamily="49" charset="-122"/>
              </a:rPr>
              <a:t>大使和教皇使节或教廷大使</a:t>
            </a:r>
            <a:r>
              <a:rPr lang="zh-CN" altLang="en-US" sz="2000" b="1" dirty="0">
                <a:solidFill>
                  <a:srgbClr val="002060"/>
                </a:solidFill>
                <a:latin typeface="宋体" panose="02010600030101010101" pitchFamily="2" charset="-122"/>
                <a:ea typeface="宋体" panose="02010600030101010101" pitchFamily="2" charset="-122"/>
                <a:cs typeface="楷体" panose="02010609060101010101" pitchFamily="49" charset="-122"/>
              </a:rPr>
              <a:t>，他们被认为具有</a:t>
            </a:r>
            <a:r>
              <a:rPr lang="en-US" altLang="zh-CN" sz="2000" b="1" dirty="0">
                <a:solidFill>
                  <a:srgbClr val="002060"/>
                </a:solidFill>
                <a:latin typeface="宋体" panose="02010600030101010101" pitchFamily="2" charset="-122"/>
                <a:ea typeface="宋体" panose="02010600030101010101" pitchFamily="2" charset="-122"/>
                <a:cs typeface="楷体" panose="02010609060101010101" pitchFamily="49" charset="-122"/>
              </a:rPr>
              <a:t>“</a:t>
            </a:r>
            <a:r>
              <a:rPr lang="zh-CN" altLang="en-US" sz="2000" b="1" dirty="0">
                <a:solidFill>
                  <a:srgbClr val="002060"/>
                </a:solidFill>
                <a:latin typeface="宋体" panose="02010600030101010101" pitchFamily="2" charset="-122"/>
                <a:ea typeface="宋体" panose="02010600030101010101" pitchFamily="2" charset="-122"/>
                <a:cs typeface="楷体" panose="02010609060101010101" pitchFamily="49" charset="-122"/>
              </a:rPr>
              <a:t>代表</a:t>
            </a:r>
            <a:r>
              <a:rPr lang="en-US" altLang="zh-CN" sz="2000" b="1" dirty="0">
                <a:solidFill>
                  <a:srgbClr val="002060"/>
                </a:solidFill>
                <a:latin typeface="宋体" panose="02010600030101010101" pitchFamily="2" charset="-122"/>
                <a:ea typeface="宋体" panose="02010600030101010101" pitchFamily="2" charset="-122"/>
                <a:cs typeface="楷体" panose="02010609060101010101" pitchFamily="49" charset="-122"/>
              </a:rPr>
              <a:t>”</a:t>
            </a:r>
            <a:r>
              <a:rPr lang="zh-CN" altLang="en-US" sz="2000" b="1" dirty="0">
                <a:solidFill>
                  <a:srgbClr val="002060"/>
                </a:solidFill>
                <a:latin typeface="宋体" panose="02010600030101010101" pitchFamily="2" charset="-122"/>
                <a:ea typeface="宋体" panose="02010600030101010101" pitchFamily="2" charset="-122"/>
                <a:cs typeface="楷体" panose="02010609060101010101" pitchFamily="49" charset="-122"/>
              </a:rPr>
              <a:t>的特性；</a:t>
            </a:r>
            <a:r>
              <a:rPr lang="zh-CN" altLang="en-US" sz="2000" b="1" dirty="0">
                <a:solidFill>
                  <a:srgbClr val="FF0000"/>
                </a:solidFill>
                <a:latin typeface="宋体" panose="02010600030101010101" pitchFamily="2" charset="-122"/>
                <a:ea typeface="宋体" panose="02010600030101010101" pitchFamily="2" charset="-122"/>
                <a:cs typeface="楷体" panose="02010609060101010101" pitchFamily="49" charset="-122"/>
              </a:rPr>
              <a:t>特使、常驻公使和代办分别</a:t>
            </a:r>
            <a:r>
              <a:rPr lang="zh-CN" altLang="en-US" sz="2000" b="1" dirty="0">
                <a:solidFill>
                  <a:srgbClr val="002060"/>
                </a:solidFill>
                <a:latin typeface="宋体" panose="02010600030101010101" pitchFamily="2" charset="-122"/>
                <a:ea typeface="宋体" panose="02010600030101010101" pitchFamily="2" charset="-122"/>
                <a:cs typeface="楷体" panose="02010609060101010101" pitchFamily="49" charset="-122"/>
              </a:rPr>
              <a:t>构成第二、第三和第四等级。另外，还明确规定，在国际关系中，主权者或国家自封的头衔</a:t>
            </a:r>
            <a:r>
              <a:rPr lang="zh-CN" altLang="en-US" sz="2000" b="1" dirty="0">
                <a:solidFill>
                  <a:srgbClr val="FF0000"/>
                </a:solidFill>
                <a:latin typeface="宋体" panose="02010600030101010101" pitchFamily="2" charset="-122"/>
                <a:ea typeface="宋体" panose="02010600030101010101" pitchFamily="2" charset="-122"/>
                <a:cs typeface="楷体" panose="02010609060101010101" pitchFamily="49" charset="-122"/>
              </a:rPr>
              <a:t>要得到其他国家的认可</a:t>
            </a:r>
            <a:r>
              <a:rPr lang="zh-CN" altLang="en-US" sz="2000" b="1" dirty="0">
                <a:solidFill>
                  <a:srgbClr val="002060"/>
                </a:solidFill>
                <a:latin typeface="宋体" panose="02010600030101010101" pitchFamily="2" charset="-122"/>
                <a:ea typeface="宋体" panose="02010600030101010101" pitchFamily="2" charset="-122"/>
                <a:cs typeface="楷体" panose="02010609060101010101" pitchFamily="49" charset="-122"/>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文本框 4"/>
          <p:cNvSpPr txBox="1"/>
          <p:nvPr/>
        </p:nvSpPr>
        <p:spPr>
          <a:xfrm>
            <a:off x="285069" y="809799"/>
            <a:ext cx="5600575" cy="523220"/>
          </a:xfrm>
          <a:prstGeom prst="rect">
            <a:avLst/>
          </a:prstGeom>
          <a:noFill/>
        </p:spPr>
        <p:txBody>
          <a:bodyPr wrap="square" rtlCol="0">
            <a:spAutoFit/>
          </a:bodyPr>
          <a:lstStyle/>
          <a:p>
            <a:pPr algn="l"/>
            <a:r>
              <a:rPr lang="zh-CN" altLang="en-US" sz="2800" b="1" dirty="0">
                <a:solidFill>
                  <a:srgbClr val="FF0000"/>
                </a:solidFill>
                <a:latin typeface="方正姚体" pitchFamily="2" charset="-122"/>
                <a:ea typeface="方正姚体" pitchFamily="2" charset="-122"/>
                <a:sym typeface="+mn-ea"/>
              </a:rPr>
              <a:t>知识拓展：</a:t>
            </a:r>
            <a:r>
              <a:rPr lang="zh-CN" sz="2800" b="1" dirty="0">
                <a:solidFill>
                  <a:srgbClr val="FF0000"/>
                </a:solidFill>
                <a:latin typeface="方正姚体" pitchFamily="2" charset="-122"/>
                <a:ea typeface="方正姚体" pitchFamily="2" charset="-122"/>
                <a:sym typeface="+mn-ea"/>
              </a:rPr>
              <a:t>全面认识维也纳体系</a:t>
            </a:r>
          </a:p>
        </p:txBody>
      </p:sp>
      <p:graphicFrame>
        <p:nvGraphicFramePr>
          <p:cNvPr id="4" name="表格 3"/>
          <p:cNvGraphicFramePr>
            <a:graphicFrameLocks noGrp="1"/>
          </p:cNvGraphicFramePr>
          <p:nvPr>
            <p:custDataLst>
              <p:tags r:id="rId1"/>
            </p:custDataLst>
          </p:nvPr>
        </p:nvGraphicFramePr>
        <p:xfrm>
          <a:off x="285070" y="1467754"/>
          <a:ext cx="11522075" cy="4751705"/>
        </p:xfrm>
        <a:graphic>
          <a:graphicData uri="http://schemas.openxmlformats.org/drawingml/2006/table">
            <a:tbl>
              <a:tblPr firstRow="1" bandRow="1">
                <a:tableStyleId>{5C22544A-7EE6-4342-B048-85BDC9FD1C3A}</a:tableStyleId>
              </a:tblPr>
              <a:tblGrid>
                <a:gridCol w="865505">
                  <a:extLst>
                    <a:ext uri="{9D8B030D-6E8A-4147-A177-3AD203B41FA5}">
                      <a16:colId xmlns:a16="http://schemas.microsoft.com/office/drawing/2014/main" val="20000"/>
                    </a:ext>
                  </a:extLst>
                </a:gridCol>
                <a:gridCol w="10656570">
                  <a:extLst>
                    <a:ext uri="{9D8B030D-6E8A-4147-A177-3AD203B41FA5}">
                      <a16:colId xmlns:a16="http://schemas.microsoft.com/office/drawing/2014/main" val="20001"/>
                    </a:ext>
                  </a:extLst>
                </a:gridCol>
              </a:tblGrid>
              <a:tr h="701040">
                <a:tc>
                  <a:txBody>
                    <a:bodyPr/>
                    <a:lstStyle/>
                    <a:p>
                      <a:pPr algn="ctr" fontAlgn="ctr">
                        <a:buNone/>
                      </a:pPr>
                      <a:r>
                        <a:rPr lang="zh-CN" altLang="en-US" sz="2400" b="1" dirty="0">
                          <a:solidFill>
                            <a:srgbClr val="FF0000"/>
                          </a:solidFill>
                          <a:latin typeface="宋体" panose="02010600030101010101" pitchFamily="2" charset="-122"/>
                          <a:ea typeface="宋体" panose="02010600030101010101" pitchFamily="2" charset="-122"/>
                        </a:rPr>
                        <a:t>背景</a:t>
                      </a:r>
                    </a:p>
                  </a:txBody>
                  <a:tcPr>
                    <a:lnL w="9525">
                      <a:solidFill>
                        <a:srgbClr val="848587"/>
                      </a:solidFill>
                      <a:prstDash val="sysDash"/>
                    </a:lnL>
                    <a:lnR w="9525">
                      <a:solidFill>
                        <a:srgbClr val="848587"/>
                      </a:solidFill>
                      <a:prstDash val="sysDash"/>
                    </a:lnR>
                    <a:lnT w="28575">
                      <a:solidFill>
                        <a:srgbClr val="848587"/>
                      </a:solidFill>
                      <a:prstDash val="solid"/>
                    </a:lnT>
                    <a:lnB w="28575">
                      <a:solidFill>
                        <a:srgbClr val="848587"/>
                      </a:solidFill>
                      <a:prstDash val="solid"/>
                    </a:lnB>
                    <a:solidFill>
                      <a:schemeClr val="accent6">
                        <a:lumMod val="20000"/>
                        <a:lumOff val="80000"/>
                      </a:schemeClr>
                    </a:solidFill>
                  </a:tcPr>
                </a:tc>
                <a:tc>
                  <a:txBody>
                    <a:bodyPr/>
                    <a:lstStyle/>
                    <a:p>
                      <a:pPr>
                        <a:buNone/>
                      </a:pPr>
                      <a:r>
                        <a:rPr lang="zh-CN" altLang="en-US" sz="2000" b="1" dirty="0">
                          <a:solidFill>
                            <a:srgbClr val="002060"/>
                          </a:solidFill>
                          <a:latin typeface="宋体" panose="02010600030101010101" pitchFamily="2" charset="-122"/>
                          <a:ea typeface="宋体" panose="02010600030101010101" pitchFamily="2" charset="-122"/>
                          <a:cs typeface="华文楷体" panose="02010600040101010101" charset="-122"/>
                        </a:rPr>
                        <a:t>19世纪初，拿破仑帝国崩溃后，以英、俄、奥、普为首的战胜国通过维也纳会议在欧洲大陆上建立的新均势体系。</a:t>
                      </a:r>
                    </a:p>
                  </a:txBody>
                  <a:tcPr>
                    <a:lnL w="9525">
                      <a:solidFill>
                        <a:srgbClr val="848587"/>
                      </a:solidFill>
                      <a:prstDash val="sysDash"/>
                    </a:lnL>
                    <a:lnR w="9525">
                      <a:solidFill>
                        <a:srgbClr val="848587"/>
                      </a:solidFill>
                      <a:prstDash val="sysDash"/>
                    </a:lnR>
                    <a:lnT w="28575">
                      <a:solidFill>
                        <a:srgbClr val="848587"/>
                      </a:solidFill>
                      <a:prstDash val="solid"/>
                    </a:lnT>
                    <a:lnB w="28575">
                      <a:solidFill>
                        <a:srgbClr val="848587"/>
                      </a:solidFill>
                      <a:prstDash val="solid"/>
                    </a:lnB>
                    <a:solidFill>
                      <a:schemeClr val="accent2">
                        <a:lumMod val="20000"/>
                        <a:lumOff val="80000"/>
                      </a:schemeClr>
                    </a:solidFill>
                  </a:tcPr>
                </a:tc>
                <a:extLst>
                  <a:ext uri="{0D108BD9-81ED-4DB2-BD59-A6C34878D82A}">
                    <a16:rowId xmlns:a16="http://schemas.microsoft.com/office/drawing/2014/main" val="10000"/>
                  </a:ext>
                </a:extLst>
              </a:tr>
              <a:tr h="471170">
                <a:tc>
                  <a:txBody>
                    <a:bodyPr/>
                    <a:lstStyle/>
                    <a:p>
                      <a:pPr algn="ctr" fontAlgn="ctr">
                        <a:buNone/>
                      </a:pPr>
                      <a:r>
                        <a:rPr lang="zh-CN" altLang="en-US" sz="2400" b="1" dirty="0">
                          <a:solidFill>
                            <a:srgbClr val="FF0000"/>
                          </a:solidFill>
                          <a:latin typeface="宋体" panose="02010600030101010101" pitchFamily="2" charset="-122"/>
                          <a:ea typeface="宋体" panose="02010600030101010101" pitchFamily="2" charset="-122"/>
                        </a:rPr>
                        <a:t>会议</a:t>
                      </a:r>
                    </a:p>
                  </a:txBody>
                  <a:tcPr>
                    <a:lnL w="9525">
                      <a:solidFill>
                        <a:srgbClr val="848587"/>
                      </a:solidFill>
                      <a:prstDash val="sysDash"/>
                    </a:lnL>
                    <a:lnR w="9525">
                      <a:solidFill>
                        <a:srgbClr val="848587"/>
                      </a:solidFill>
                      <a:prstDash val="sysDash"/>
                    </a:lnR>
                    <a:lnT w="28575">
                      <a:solidFill>
                        <a:srgbClr val="848587"/>
                      </a:solidFill>
                      <a:prstDash val="solid"/>
                    </a:lnT>
                    <a:lnB w="9525">
                      <a:solidFill>
                        <a:srgbClr val="848587"/>
                      </a:solidFill>
                      <a:prstDash val="sysDash"/>
                    </a:lnB>
                    <a:solidFill>
                      <a:schemeClr val="accent6">
                        <a:lumMod val="20000"/>
                        <a:lumOff val="80000"/>
                      </a:schemeClr>
                    </a:solidFill>
                  </a:tcPr>
                </a:tc>
                <a:tc>
                  <a:txBody>
                    <a:bodyPr/>
                    <a:lstStyle/>
                    <a:p>
                      <a:pPr>
                        <a:buNone/>
                      </a:pPr>
                      <a:r>
                        <a:rPr lang="zh-CN" altLang="en-US" sz="2000" b="1" dirty="0">
                          <a:solidFill>
                            <a:srgbClr val="002060"/>
                          </a:solidFill>
                          <a:latin typeface="宋体" panose="02010600030101010101" pitchFamily="2" charset="-122"/>
                          <a:ea typeface="宋体" panose="02010600030101010101" pitchFamily="2" charset="-122"/>
                          <a:cs typeface="华文楷体" panose="02010600040101010101" charset="-122"/>
                        </a:rPr>
                        <a:t>1815年6月9日，由英、俄、奥、普、葡、法、瑞典七国签署了《维也纳会议最后议定书》</a:t>
                      </a:r>
                    </a:p>
                  </a:txBody>
                  <a:tcPr>
                    <a:lnL w="9525">
                      <a:solidFill>
                        <a:srgbClr val="848587"/>
                      </a:solidFill>
                      <a:prstDash val="sysDash"/>
                    </a:lnL>
                    <a:lnR w="9525">
                      <a:solidFill>
                        <a:srgbClr val="848587"/>
                      </a:solidFill>
                      <a:prstDash val="sysDash"/>
                    </a:lnR>
                    <a:lnT w="28575">
                      <a:solidFill>
                        <a:srgbClr val="848587"/>
                      </a:solidFill>
                      <a:prstDash val="solid"/>
                    </a:lnT>
                    <a:lnB w="9525">
                      <a:solidFill>
                        <a:srgbClr val="848587"/>
                      </a:solidFill>
                      <a:prstDash val="sysDash"/>
                    </a:lnB>
                    <a:solidFill>
                      <a:schemeClr val="accent2">
                        <a:lumMod val="20000"/>
                        <a:lumOff val="80000"/>
                      </a:schemeClr>
                    </a:solidFill>
                  </a:tcPr>
                </a:tc>
                <a:extLst>
                  <a:ext uri="{0D108BD9-81ED-4DB2-BD59-A6C34878D82A}">
                    <a16:rowId xmlns:a16="http://schemas.microsoft.com/office/drawing/2014/main" val="10001"/>
                  </a:ext>
                </a:extLst>
              </a:tr>
              <a:tr h="1064895">
                <a:tc>
                  <a:txBody>
                    <a:bodyPr/>
                    <a:lstStyle/>
                    <a:p>
                      <a:pPr algn="ctr" fontAlgn="ctr">
                        <a:buNone/>
                      </a:pPr>
                      <a:endParaRPr lang="zh-CN" altLang="en-US" sz="2400" b="1" dirty="0">
                        <a:solidFill>
                          <a:srgbClr val="FF0000"/>
                        </a:solidFill>
                        <a:latin typeface="宋体" panose="02010600030101010101" pitchFamily="2" charset="-122"/>
                        <a:ea typeface="宋体" panose="02010600030101010101" pitchFamily="2" charset="-122"/>
                      </a:endParaRPr>
                    </a:p>
                    <a:p>
                      <a:pPr algn="ctr" fontAlgn="ctr">
                        <a:buNone/>
                      </a:pPr>
                      <a:r>
                        <a:rPr lang="zh-CN" altLang="en-US" sz="2400" b="1" dirty="0">
                          <a:solidFill>
                            <a:srgbClr val="FF0000"/>
                          </a:solidFill>
                          <a:latin typeface="宋体" panose="02010600030101010101" pitchFamily="2" charset="-122"/>
                          <a:ea typeface="宋体" panose="02010600030101010101" pitchFamily="2" charset="-122"/>
                        </a:rPr>
                        <a:t>特点</a:t>
                      </a: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chemeClr val="accent6">
                        <a:lumMod val="20000"/>
                        <a:lumOff val="80000"/>
                      </a:schemeClr>
                    </a:solidFill>
                  </a:tcPr>
                </a:tc>
                <a:tc>
                  <a:txBody>
                    <a:bodyPr/>
                    <a:lstStyle/>
                    <a:p>
                      <a:pPr>
                        <a:buNone/>
                      </a:pPr>
                      <a:r>
                        <a:rPr lang="zh-CN" altLang="en-US" sz="2000" b="1" dirty="0">
                          <a:solidFill>
                            <a:srgbClr val="002060"/>
                          </a:solidFill>
                          <a:latin typeface="宋体" panose="02010600030101010101" pitchFamily="2" charset="-122"/>
                          <a:ea typeface="宋体" panose="02010600030101010101" pitchFamily="2" charset="-122"/>
                        </a:rPr>
                        <a:t>①建立在英、俄、普、奥四国均势基础之上。②违背历史潮流，维护封建统治。③是战胜国宰割战败国和弱小民族国家基础上形成的统治秩序，体现了大国的强权政治。④具有掠夺性和历史的倒退性。⑤保持德意分裂</a:t>
                      </a: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chemeClr val="accent2">
                        <a:lumMod val="20000"/>
                        <a:lumOff val="80000"/>
                      </a:schemeClr>
                    </a:solidFill>
                  </a:tcPr>
                </a:tc>
                <a:extLst>
                  <a:ext uri="{0D108BD9-81ED-4DB2-BD59-A6C34878D82A}">
                    <a16:rowId xmlns:a16="http://schemas.microsoft.com/office/drawing/2014/main" val="10002"/>
                  </a:ext>
                </a:extLst>
              </a:tr>
              <a:tr h="1920240">
                <a:tc>
                  <a:txBody>
                    <a:bodyPr/>
                    <a:lstStyle/>
                    <a:p>
                      <a:pPr algn="ctr" fontAlgn="ctr">
                        <a:buNone/>
                      </a:pPr>
                      <a:endParaRPr lang="zh-CN" altLang="en-US" sz="2400" b="1" dirty="0">
                        <a:solidFill>
                          <a:srgbClr val="FF0000"/>
                        </a:solidFill>
                        <a:latin typeface="宋体" panose="02010600030101010101" pitchFamily="2" charset="-122"/>
                        <a:ea typeface="宋体" panose="02010600030101010101" pitchFamily="2" charset="-122"/>
                        <a:sym typeface="+mn-ea"/>
                      </a:endParaRPr>
                    </a:p>
                    <a:p>
                      <a:pPr algn="ctr" fontAlgn="ctr">
                        <a:buNone/>
                      </a:pPr>
                      <a:endParaRPr lang="zh-CN" altLang="en-US" sz="2400" b="1" dirty="0">
                        <a:solidFill>
                          <a:srgbClr val="FF0000"/>
                        </a:solidFill>
                        <a:latin typeface="宋体" panose="02010600030101010101" pitchFamily="2" charset="-122"/>
                        <a:ea typeface="宋体" panose="02010600030101010101" pitchFamily="2" charset="-122"/>
                        <a:sym typeface="+mn-ea"/>
                      </a:endParaRPr>
                    </a:p>
                    <a:p>
                      <a:pPr algn="ctr" fontAlgn="ctr">
                        <a:buNone/>
                      </a:pPr>
                      <a:r>
                        <a:rPr lang="zh-CN" altLang="en-US" sz="2400" b="1" dirty="0">
                          <a:solidFill>
                            <a:srgbClr val="FF0000"/>
                          </a:solidFill>
                          <a:latin typeface="宋体" panose="02010600030101010101" pitchFamily="2" charset="-122"/>
                          <a:ea typeface="宋体" panose="02010600030101010101" pitchFamily="2" charset="-122"/>
                          <a:sym typeface="+mn-ea"/>
                        </a:rPr>
                        <a:t>评价</a:t>
                      </a: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chemeClr val="accent6">
                        <a:lumMod val="20000"/>
                        <a:lumOff val="80000"/>
                      </a:schemeClr>
                    </a:solidFill>
                  </a:tcPr>
                </a:tc>
                <a:tc>
                  <a:txBody>
                    <a:bodyPr/>
                    <a:lstStyle/>
                    <a:p>
                      <a:pPr>
                        <a:buNone/>
                      </a:pPr>
                      <a:r>
                        <a:rPr lang="zh-CN" altLang="en-US" sz="2000" b="1" dirty="0">
                          <a:solidFill>
                            <a:srgbClr val="002060"/>
                          </a:solidFill>
                          <a:latin typeface="宋体" panose="02010600030101010101" pitchFamily="2" charset="-122"/>
                          <a:ea typeface="宋体" panose="02010600030101010101" pitchFamily="2" charset="-122"/>
                        </a:rPr>
                        <a:t>①它以</a:t>
                      </a:r>
                      <a:r>
                        <a:rPr lang="zh-CN" altLang="en-US" sz="2000" b="1" dirty="0">
                          <a:solidFill>
                            <a:srgbClr val="FF0000"/>
                          </a:solidFill>
                          <a:latin typeface="宋体" panose="02010600030101010101" pitchFamily="2" charset="-122"/>
                          <a:ea typeface="宋体" panose="02010600030101010101" pitchFamily="2" charset="-122"/>
                        </a:rPr>
                        <a:t>均势原则</a:t>
                      </a:r>
                      <a:r>
                        <a:rPr lang="zh-CN" altLang="en-US" sz="2000" b="1" dirty="0">
                          <a:solidFill>
                            <a:srgbClr val="002060"/>
                          </a:solidFill>
                          <a:latin typeface="宋体" panose="02010600030101010101" pitchFamily="2" charset="-122"/>
                          <a:ea typeface="宋体" panose="02010600030101010101" pitchFamily="2" charset="-122"/>
                        </a:rPr>
                        <a:t>、</a:t>
                      </a:r>
                      <a:r>
                        <a:rPr lang="zh-CN" altLang="en-US" sz="2000" b="1" dirty="0">
                          <a:solidFill>
                            <a:srgbClr val="FF0000"/>
                          </a:solidFill>
                          <a:latin typeface="宋体" panose="02010600030101010101" pitchFamily="2" charset="-122"/>
                          <a:ea typeface="宋体" panose="02010600030101010101" pitchFamily="2" charset="-122"/>
                        </a:rPr>
                        <a:t>正统主义</a:t>
                      </a:r>
                      <a:r>
                        <a:rPr lang="zh-CN" altLang="en-US" sz="2000" b="1" dirty="0">
                          <a:solidFill>
                            <a:srgbClr val="002060"/>
                          </a:solidFill>
                          <a:latin typeface="宋体" panose="02010600030101010101" pitchFamily="2" charset="-122"/>
                          <a:ea typeface="宋体" panose="02010600030101010101" pitchFamily="2" charset="-122"/>
                        </a:rPr>
                        <a:t>和</a:t>
                      </a:r>
                      <a:r>
                        <a:rPr lang="zh-CN" altLang="en-US" sz="2000" b="1" dirty="0">
                          <a:solidFill>
                            <a:srgbClr val="FF0000"/>
                          </a:solidFill>
                          <a:latin typeface="宋体" panose="02010600030101010101" pitchFamily="2" charset="-122"/>
                          <a:ea typeface="宋体" panose="02010600030101010101" pitchFamily="2" charset="-122"/>
                        </a:rPr>
                        <a:t>补偿原则</a:t>
                      </a:r>
                      <a:r>
                        <a:rPr lang="zh-CN" altLang="en-US" sz="2000" b="1" dirty="0">
                          <a:solidFill>
                            <a:srgbClr val="002060"/>
                          </a:solidFill>
                          <a:latin typeface="宋体" panose="02010600030101010101" pitchFamily="2" charset="-122"/>
                          <a:ea typeface="宋体" panose="02010600030101010101" pitchFamily="2" charset="-122"/>
                        </a:rPr>
                        <a:t>为指导思想，在拿破仑帝国瓦解后的欧洲，建立起新的政治均势，并暂时维持了欧洲列强之间的和平与协调。②“补偿原则”的确立与实施，使维也纳会议成了一个</a:t>
                      </a:r>
                      <a:r>
                        <a:rPr lang="zh-CN" altLang="en-US" sz="2000" b="1" dirty="0">
                          <a:solidFill>
                            <a:srgbClr val="FF0000"/>
                          </a:solidFill>
                          <a:latin typeface="宋体" panose="02010600030101010101" pitchFamily="2" charset="-122"/>
                          <a:ea typeface="宋体" panose="02010600030101010101" pitchFamily="2" charset="-122"/>
                        </a:rPr>
                        <a:t>分赃的会议</a:t>
                      </a:r>
                      <a:r>
                        <a:rPr lang="zh-CN" altLang="en-US" sz="2000" b="1" dirty="0">
                          <a:solidFill>
                            <a:srgbClr val="002060"/>
                          </a:solidFill>
                          <a:latin typeface="宋体" panose="02010600030101010101" pitchFamily="2" charset="-122"/>
                          <a:ea typeface="宋体" panose="02010600030101010101" pitchFamily="2" charset="-122"/>
                        </a:rPr>
                        <a:t>，使维也纳体系表现出</a:t>
                      </a:r>
                      <a:r>
                        <a:rPr lang="zh-CN" altLang="en-US" sz="2000" b="1" dirty="0">
                          <a:solidFill>
                            <a:srgbClr val="FF0000"/>
                          </a:solidFill>
                          <a:latin typeface="宋体" panose="02010600030101010101" pitchFamily="2" charset="-122"/>
                          <a:ea typeface="宋体" panose="02010600030101010101" pitchFamily="2" charset="-122"/>
                        </a:rPr>
                        <a:t>鲜明的大国强权政治</a:t>
                      </a:r>
                      <a:r>
                        <a:rPr lang="zh-CN" altLang="en-US" sz="2000" b="1" dirty="0">
                          <a:solidFill>
                            <a:srgbClr val="002060"/>
                          </a:solidFill>
                          <a:latin typeface="宋体" panose="02010600030101010101" pitchFamily="2" charset="-122"/>
                          <a:ea typeface="宋体" panose="02010600030101010101" pitchFamily="2" charset="-122"/>
                        </a:rPr>
                        <a:t>的色彩。③在“补偿原则”之下，维也纳会议的主宰者们按照大国的意图任意修改</a:t>
                      </a:r>
                      <a:r>
                        <a:rPr lang="zh-CN" altLang="en-US" sz="2000" b="1" dirty="0">
                          <a:solidFill>
                            <a:srgbClr val="FF0000"/>
                          </a:solidFill>
                          <a:latin typeface="宋体" panose="02010600030101010101" pitchFamily="2" charset="-122"/>
                          <a:ea typeface="宋体" panose="02010600030101010101" pitchFamily="2" charset="-122"/>
                        </a:rPr>
                        <a:t>欧洲国家的疆界</a:t>
                      </a:r>
                      <a:r>
                        <a:rPr lang="zh-CN" altLang="en-US" sz="2000" b="1" dirty="0">
                          <a:solidFill>
                            <a:srgbClr val="002060"/>
                          </a:solidFill>
                          <a:latin typeface="宋体" panose="02010600030101010101" pitchFamily="2" charset="-122"/>
                          <a:ea typeface="宋体" panose="02010600030101010101" pitchFamily="2" charset="-122"/>
                        </a:rPr>
                        <a:t>，划分新的欧洲政治版图，损害了许多中小国家的利益，埋下了国家冲突的祸胎，冲突不断，最终引发了一战。</a:t>
                      </a: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chemeClr val="accent2">
                        <a:lumMod val="20000"/>
                        <a:lumOff val="80000"/>
                      </a:schemeClr>
                    </a:solidFill>
                  </a:tcPr>
                </a:tc>
                <a:extLst>
                  <a:ext uri="{0D108BD9-81ED-4DB2-BD59-A6C34878D82A}">
                    <a16:rowId xmlns:a16="http://schemas.microsoft.com/office/drawing/2014/main" val="10003"/>
                  </a:ext>
                </a:extLst>
              </a:tr>
              <a:tr h="594360">
                <a:tc>
                  <a:txBody>
                    <a:bodyPr/>
                    <a:lstStyle/>
                    <a:p>
                      <a:pPr fontAlgn="ctr">
                        <a:buNone/>
                      </a:pPr>
                      <a:r>
                        <a:rPr lang="zh-CN" altLang="en-US" sz="2400" b="1" dirty="0">
                          <a:solidFill>
                            <a:srgbClr val="FF0000"/>
                          </a:solidFill>
                          <a:latin typeface="宋体" panose="02010600030101010101" pitchFamily="2" charset="-122"/>
                          <a:ea typeface="宋体" panose="02010600030101010101" pitchFamily="2" charset="-122"/>
                          <a:sym typeface="+mn-ea"/>
                        </a:rPr>
                        <a:t>瓦解</a:t>
                      </a:r>
                    </a:p>
                  </a:txBody>
                  <a:tcPr>
                    <a:lnL w="9525">
                      <a:solidFill>
                        <a:srgbClr val="848587"/>
                      </a:solidFill>
                      <a:prstDash val="sysDash"/>
                    </a:lnL>
                    <a:lnR w="9525">
                      <a:solidFill>
                        <a:srgbClr val="848587"/>
                      </a:solidFill>
                      <a:prstDash val="sysDash"/>
                    </a:lnR>
                    <a:lnT w="9525">
                      <a:solidFill>
                        <a:srgbClr val="848587"/>
                      </a:solidFill>
                      <a:prstDash val="sysDash"/>
                    </a:lnT>
                    <a:lnB w="28575">
                      <a:solidFill>
                        <a:srgbClr val="848587"/>
                      </a:solidFill>
                      <a:prstDash val="solid"/>
                    </a:lnB>
                    <a:solidFill>
                      <a:schemeClr val="accent6">
                        <a:lumMod val="20000"/>
                        <a:lumOff val="80000"/>
                      </a:schemeClr>
                    </a:solidFill>
                  </a:tcPr>
                </a:tc>
                <a:tc>
                  <a:txBody>
                    <a:bodyPr/>
                    <a:lstStyle/>
                    <a:p>
                      <a:pPr>
                        <a:buNone/>
                      </a:pPr>
                      <a:r>
                        <a:rPr lang="zh-CN" altLang="en-US" sz="2000" b="1" dirty="0">
                          <a:solidFill>
                            <a:srgbClr val="002060"/>
                          </a:solidFill>
                          <a:latin typeface="宋体" panose="02010600030101010101" pitchFamily="2" charset="-122"/>
                          <a:ea typeface="宋体" panose="02010600030101010101" pitchFamily="2" charset="-122"/>
                          <a:sym typeface="+mn-ea"/>
                        </a:rPr>
                        <a:t>1853年克里米亚战争爆发后，维也纳体系彻底瓦解。</a:t>
                      </a:r>
                    </a:p>
                  </a:txBody>
                  <a:tcPr>
                    <a:lnL w="9525">
                      <a:solidFill>
                        <a:srgbClr val="848587"/>
                      </a:solidFill>
                      <a:prstDash val="sysDash"/>
                    </a:lnL>
                    <a:lnR w="9525">
                      <a:solidFill>
                        <a:srgbClr val="848587"/>
                      </a:solidFill>
                      <a:prstDash val="sysDash"/>
                    </a:lnR>
                    <a:lnT w="9525">
                      <a:solidFill>
                        <a:srgbClr val="848587"/>
                      </a:solidFill>
                      <a:prstDash val="sysDash"/>
                    </a:lnT>
                    <a:lnB w="28575">
                      <a:solidFill>
                        <a:srgbClr val="848587"/>
                      </a:solidFill>
                      <a:prstDash val="solid"/>
                    </a:lnB>
                    <a:solidFill>
                      <a:schemeClr val="accent2">
                        <a:lumMod val="20000"/>
                        <a:lumOff val="80000"/>
                      </a:schemeClr>
                    </a:solidFill>
                  </a:tcPr>
                </a:tc>
                <a:extLst>
                  <a:ext uri="{0D108BD9-81ED-4DB2-BD59-A6C34878D82A}">
                    <a16:rowId xmlns:a16="http://schemas.microsoft.com/office/drawing/2014/main" val="10004"/>
                  </a:ext>
                </a:extLst>
              </a:tr>
            </a:tbl>
          </a:graphicData>
        </a:graphic>
      </p:graphicFrame>
      <p:cxnSp>
        <p:nvCxnSpPr>
          <p:cNvPr id="9" name="直接连接符 8"/>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10" name="文本框 3"/>
          <p:cNvSpPr txBox="1"/>
          <p:nvPr/>
        </p:nvSpPr>
        <p:spPr>
          <a:xfrm>
            <a:off x="34289" y="110589"/>
            <a:ext cx="7596951" cy="646331"/>
          </a:xfrm>
          <a:prstGeom prst="rect">
            <a:avLst/>
          </a:prstGeom>
          <a:noFill/>
        </p:spPr>
        <p:txBody>
          <a:bodyPr wrap="none" rtlCol="0">
            <a:spAutoFit/>
          </a:bodyPr>
          <a:lstStyle/>
          <a:p>
            <a:pPr algn="l"/>
            <a:r>
              <a:rPr lang="zh-CN" altLang="en-US" sz="3600" b="1" dirty="0">
                <a:solidFill>
                  <a:srgbClr val="FF0000"/>
                </a:solidFill>
                <a:latin typeface="方正姚体" pitchFamily="2" charset="-122"/>
                <a:ea typeface="方正姚体" pitchFamily="2" charset="-122"/>
              </a:rPr>
              <a:t>二、国际法的形成与外交制度的建立</a:t>
            </a:r>
            <a:endParaRPr lang="zh-CN" sz="3600" b="1" dirty="0">
              <a:solidFill>
                <a:srgbClr val="FF0000"/>
              </a:solidFill>
              <a:latin typeface="方正姚体" pitchFamily="2" charset="-122"/>
              <a:ea typeface="方正姚体"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0" name="直接连接符 9"/>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17" name="文本框 4"/>
          <p:cNvSpPr txBox="1"/>
          <p:nvPr/>
        </p:nvSpPr>
        <p:spPr>
          <a:xfrm>
            <a:off x="40754" y="81897"/>
            <a:ext cx="5745484" cy="646331"/>
          </a:xfrm>
          <a:prstGeom prst="rect">
            <a:avLst/>
          </a:prstGeom>
          <a:noFill/>
        </p:spPr>
        <p:txBody>
          <a:bodyPr wrap="none" rtlCol="0">
            <a:spAutoFit/>
          </a:bodyPr>
          <a:lstStyle/>
          <a:p>
            <a:r>
              <a:rPr lang="zh-CN" altLang="en-US" sz="3600" b="1" dirty="0">
                <a:solidFill>
                  <a:srgbClr val="FF0000"/>
                </a:solidFill>
                <a:latin typeface="方正姚体" pitchFamily="2" charset="-122"/>
                <a:ea typeface="方正姚体" pitchFamily="2" charset="-122"/>
              </a:rPr>
              <a:t>三、</a:t>
            </a:r>
            <a:r>
              <a:rPr lang="en-US" altLang="zh-CN" sz="3600" b="1" dirty="0">
                <a:solidFill>
                  <a:srgbClr val="FF0000"/>
                </a:solidFill>
                <a:latin typeface="方正姚体" pitchFamily="2" charset="-122"/>
                <a:ea typeface="方正姚体" pitchFamily="2" charset="-122"/>
              </a:rPr>
              <a:t>20</a:t>
            </a:r>
            <a:r>
              <a:rPr lang="zh-CN" altLang="en-US" sz="3600" b="1" dirty="0">
                <a:solidFill>
                  <a:srgbClr val="FF0000"/>
                </a:solidFill>
                <a:latin typeface="方正姚体" pitchFamily="2" charset="-122"/>
                <a:ea typeface="方正姚体" pitchFamily="2" charset="-122"/>
              </a:rPr>
              <a:t>世纪国际法的发展：</a:t>
            </a:r>
            <a:endParaRPr lang="en-US" altLang="zh-CN" sz="3600" b="1" dirty="0">
              <a:solidFill>
                <a:srgbClr val="FF0000"/>
              </a:solidFill>
              <a:latin typeface="方正姚体" pitchFamily="2" charset="-122"/>
              <a:ea typeface="方正姚体" pitchFamily="2" charset="-122"/>
            </a:endParaRPr>
          </a:p>
        </p:txBody>
      </p:sp>
      <p:graphicFrame>
        <p:nvGraphicFramePr>
          <p:cNvPr id="2" name="表格 1"/>
          <p:cNvGraphicFramePr>
            <a:graphicFrameLocks noGrp="1"/>
          </p:cNvGraphicFramePr>
          <p:nvPr/>
        </p:nvGraphicFramePr>
        <p:xfrm>
          <a:off x="132204" y="1519708"/>
          <a:ext cx="11745532" cy="4978811"/>
        </p:xfrm>
        <a:graphic>
          <a:graphicData uri="http://schemas.openxmlformats.org/drawingml/2006/table">
            <a:tbl>
              <a:tblPr/>
              <a:tblGrid>
                <a:gridCol w="1519707">
                  <a:extLst>
                    <a:ext uri="{9D8B030D-6E8A-4147-A177-3AD203B41FA5}">
                      <a16:colId xmlns:a16="http://schemas.microsoft.com/office/drawing/2014/main" val="20000"/>
                    </a:ext>
                  </a:extLst>
                </a:gridCol>
                <a:gridCol w="10225825">
                  <a:extLst>
                    <a:ext uri="{9D8B030D-6E8A-4147-A177-3AD203B41FA5}">
                      <a16:colId xmlns:a16="http://schemas.microsoft.com/office/drawing/2014/main" val="20001"/>
                    </a:ext>
                  </a:extLst>
                </a:gridCol>
              </a:tblGrid>
              <a:tr h="669701">
                <a:tc>
                  <a:txBody>
                    <a:bodyPr/>
                    <a:lstStyle/>
                    <a:p>
                      <a:pPr algn="ctr"/>
                      <a:r>
                        <a:rPr lang="zh-CN" altLang="en-US" sz="2800" b="1" dirty="0">
                          <a:solidFill>
                            <a:srgbClr val="FF0000"/>
                          </a:solidFill>
                          <a:latin typeface="方正姚体" pitchFamily="2" charset="-122"/>
                          <a:ea typeface="方正姚体" pitchFamily="2" charset="-122"/>
                        </a:rPr>
                        <a:t>背景</a:t>
                      </a:r>
                    </a:p>
                  </a:txBody>
                  <a:tcPr>
                    <a:lnL w="12700" cmpd="sng">
                      <a:solidFill>
                        <a:schemeClr val="tx1"/>
                      </a:solidFill>
                      <a:prstDash val="solid"/>
                    </a:lnL>
                    <a:lnR w="12700" cap="flat" cmpd="sng" algn="ctr">
                      <a:solidFill>
                        <a:srgbClr val="FF0000"/>
                      </a:solidFill>
                      <a:prstDash val="solid"/>
                      <a:round/>
                      <a:headEnd type="none" w="med" len="med"/>
                      <a:tailEnd type="none" w="med" len="med"/>
                    </a:lnR>
                    <a:lnT w="12700" cmpd="sng">
                      <a:solidFill>
                        <a:schemeClr val="tx1"/>
                      </a:solidFill>
                      <a:prstDash val="solid"/>
                    </a:lnT>
                    <a:lnB w="12700" cap="flat" cmpd="sng" algn="ctr">
                      <a:solidFill>
                        <a:srgbClr val="FF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zh-CN" sz="2400" b="1" kern="0" dirty="0">
                          <a:solidFill>
                            <a:srgbClr val="002060"/>
                          </a:solidFill>
                          <a:latin typeface="宋体" panose="02010600030101010101" pitchFamily="2" charset="-122"/>
                          <a:ea typeface="宋体" panose="02010600030101010101" pitchFamily="2" charset="-122"/>
                          <a:cs typeface="Iowan Old Style"/>
                        </a:rPr>
                        <a:t>第一次世界大战使国际法遭到严重破坏；</a:t>
                      </a:r>
                      <a:endParaRPr lang="en-US" altLang="zh-CN" sz="2400" b="1" kern="0" dirty="0">
                        <a:solidFill>
                          <a:srgbClr val="002060"/>
                        </a:solidFill>
                        <a:latin typeface="宋体" panose="02010600030101010101" pitchFamily="2" charset="-122"/>
                        <a:ea typeface="宋体" panose="02010600030101010101" pitchFamily="2" charset="-122"/>
                        <a:cs typeface="Iowan Old Style"/>
                      </a:endParaRPr>
                    </a:p>
                  </a:txBody>
                  <a:tcPr>
                    <a:lnL w="12700" cap="flat" cmpd="sng" algn="ctr">
                      <a:solidFill>
                        <a:srgbClr val="FF0000"/>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0000"/>
                  </a:ext>
                </a:extLst>
              </a:tr>
              <a:tr h="1004552">
                <a:tc rowSpan="2">
                  <a:txBody>
                    <a:bodyPr/>
                    <a:lstStyle/>
                    <a:p>
                      <a:pPr algn="ctr"/>
                      <a:endParaRPr lang="en-US" altLang="zh-CN" dirty="0"/>
                    </a:p>
                    <a:p>
                      <a:pPr algn="ctr"/>
                      <a:endParaRPr lang="en-US" altLang="zh-CN" dirty="0"/>
                    </a:p>
                    <a:p>
                      <a:pPr algn="ctr"/>
                      <a:r>
                        <a:rPr lang="zh-CN" altLang="en-US" sz="2800" b="1" dirty="0">
                          <a:solidFill>
                            <a:srgbClr val="FF0000"/>
                          </a:solidFill>
                          <a:latin typeface="方正姚体" pitchFamily="2" charset="-122"/>
                          <a:ea typeface="方正姚体" pitchFamily="2" charset="-122"/>
                        </a:rPr>
                        <a:t>发展</a:t>
                      </a:r>
                      <a:endParaRPr lang="en-US" altLang="zh-CN" sz="2800" b="1" dirty="0">
                        <a:solidFill>
                          <a:srgbClr val="FF0000"/>
                        </a:solidFill>
                        <a:latin typeface="方正姚体" pitchFamily="2" charset="-122"/>
                        <a:ea typeface="方正姚体" pitchFamily="2" charset="-122"/>
                      </a:endParaRPr>
                    </a:p>
                    <a:p>
                      <a:pPr algn="ctr"/>
                      <a:r>
                        <a:rPr lang="zh-CN" altLang="en-US" sz="2800" b="1" dirty="0">
                          <a:solidFill>
                            <a:srgbClr val="FF0000"/>
                          </a:solidFill>
                          <a:latin typeface="方正姚体" pitchFamily="2" charset="-122"/>
                          <a:ea typeface="方正姚体" pitchFamily="2" charset="-122"/>
                        </a:rPr>
                        <a:t>的</a:t>
                      </a:r>
                      <a:endParaRPr lang="en-US" altLang="zh-CN" sz="2800" b="1" dirty="0">
                        <a:solidFill>
                          <a:srgbClr val="FF0000"/>
                        </a:solidFill>
                        <a:latin typeface="方正姚体" pitchFamily="2" charset="-122"/>
                        <a:ea typeface="方正姚体" pitchFamily="2" charset="-122"/>
                      </a:endParaRPr>
                    </a:p>
                    <a:p>
                      <a:pPr algn="ctr"/>
                      <a:r>
                        <a:rPr lang="zh-CN" altLang="en-US" sz="2800" b="1" dirty="0">
                          <a:solidFill>
                            <a:srgbClr val="FF0000"/>
                          </a:solidFill>
                          <a:latin typeface="方正姚体" pitchFamily="2" charset="-122"/>
                          <a:ea typeface="方正姚体" pitchFamily="2" charset="-122"/>
                        </a:rPr>
                        <a:t>表现</a:t>
                      </a:r>
                    </a:p>
                  </a:txBody>
                  <a:tcPr>
                    <a:lnL w="12700" cap="flat" cmpd="sng" algn="ctr">
                      <a:solidFill>
                        <a:schemeClr val="tx1"/>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0" marR="0" indent="0" algn="l" defTabSz="914400" rtl="0" eaLnBrk="1" fontAlgn="auto" latinLnBrk="0" hangingPunct="1">
                        <a:lnSpc>
                          <a:spcPct val="150000"/>
                        </a:lnSpc>
                        <a:spcBef>
                          <a:spcPts val="0"/>
                        </a:spcBef>
                        <a:spcAft>
                          <a:spcPts val="0"/>
                        </a:spcAft>
                        <a:buClrTx/>
                        <a:buSzTx/>
                        <a:buFontTx/>
                        <a:buNone/>
                        <a:defRPr/>
                      </a:pPr>
                      <a:r>
                        <a:rPr lang="zh-CN" altLang="en-US" sz="2400" b="1" kern="0" dirty="0">
                          <a:solidFill>
                            <a:srgbClr val="002060"/>
                          </a:solidFill>
                          <a:latin typeface="宋体" panose="02010600030101010101" pitchFamily="2" charset="-122"/>
                          <a:ea typeface="宋体" panose="02010600030101010101" pitchFamily="2" charset="-122"/>
                          <a:cs typeface="Iowan Old Style"/>
                          <a:sym typeface="+mn-ea"/>
                        </a:rPr>
                        <a:t>（</a:t>
                      </a:r>
                      <a:r>
                        <a:rPr lang="en-US" altLang="zh-CN" sz="2400" b="1" kern="0" dirty="0">
                          <a:solidFill>
                            <a:srgbClr val="002060"/>
                          </a:solidFill>
                          <a:latin typeface="宋体" panose="02010600030101010101" pitchFamily="2" charset="-122"/>
                          <a:ea typeface="宋体" panose="02010600030101010101" pitchFamily="2" charset="-122"/>
                          <a:cs typeface="Iowan Old Style"/>
                          <a:sym typeface="+mn-ea"/>
                        </a:rPr>
                        <a:t>1</a:t>
                      </a:r>
                      <a:r>
                        <a:rPr lang="zh-CN" altLang="en-US" sz="2400" b="1" kern="0" dirty="0">
                          <a:solidFill>
                            <a:srgbClr val="002060"/>
                          </a:solidFill>
                          <a:latin typeface="宋体" panose="02010600030101010101" pitchFamily="2" charset="-122"/>
                          <a:ea typeface="宋体" panose="02010600030101010101" pitchFamily="2" charset="-122"/>
                          <a:cs typeface="Iowan Old Style"/>
                          <a:sym typeface="+mn-ea"/>
                        </a:rPr>
                        <a:t>）</a:t>
                      </a:r>
                      <a:r>
                        <a:rPr lang="zh-CN" altLang="zh-CN" sz="2400" b="1" kern="0" dirty="0">
                          <a:solidFill>
                            <a:srgbClr val="002060"/>
                          </a:solidFill>
                          <a:latin typeface="宋体" panose="02010600030101010101" pitchFamily="2" charset="-122"/>
                          <a:ea typeface="宋体" panose="02010600030101010101" pitchFamily="2" charset="-122"/>
                          <a:cs typeface="Iowan Old Style"/>
                          <a:sym typeface="+mn-ea"/>
                        </a:rPr>
                        <a:t>十月</a:t>
                      </a:r>
                      <a:r>
                        <a:rPr lang="zh-CN" altLang="zh-CN" sz="2400" b="1" kern="0" dirty="0">
                          <a:solidFill>
                            <a:srgbClr val="002060"/>
                          </a:solidFill>
                          <a:latin typeface="宋体" panose="02010600030101010101" pitchFamily="2" charset="-122"/>
                          <a:ea typeface="宋体" panose="02010600030101010101" pitchFamily="2" charset="-122"/>
                          <a:cs typeface="Iowan Old Style"/>
                        </a:rPr>
                        <a:t>革命后，苏俄提出了</a:t>
                      </a:r>
                      <a:r>
                        <a:rPr lang="zh-CN" altLang="zh-CN" sz="2400" b="1" kern="0" dirty="0">
                          <a:solidFill>
                            <a:srgbClr val="FF0000"/>
                          </a:solidFill>
                          <a:latin typeface="宋体" panose="02010600030101010101" pitchFamily="2" charset="-122"/>
                          <a:ea typeface="宋体" panose="02010600030101010101" pitchFamily="2" charset="-122"/>
                          <a:cs typeface="Iowan Old Style"/>
                        </a:rPr>
                        <a:t>不兼并不赔偿</a:t>
                      </a:r>
                      <a:r>
                        <a:rPr lang="zh-CN" altLang="zh-CN" sz="2400" b="1" kern="0" dirty="0">
                          <a:solidFill>
                            <a:srgbClr val="002060"/>
                          </a:solidFill>
                          <a:latin typeface="宋体" panose="02010600030101010101" pitchFamily="2" charset="-122"/>
                          <a:ea typeface="宋体" panose="02010600030101010101" pitchFamily="2" charset="-122"/>
                          <a:cs typeface="Iowan Old Style"/>
                        </a:rPr>
                        <a:t>的原则，宣布侵略战争为反人类罪，为国际法开辟了</a:t>
                      </a:r>
                      <a:r>
                        <a:rPr lang="zh-CN" altLang="zh-CN" sz="2400" b="1" kern="0" dirty="0">
                          <a:solidFill>
                            <a:srgbClr val="FF0000"/>
                          </a:solidFill>
                          <a:latin typeface="宋体" panose="02010600030101010101" pitchFamily="2" charset="-122"/>
                          <a:ea typeface="宋体" panose="02010600030101010101" pitchFamily="2" charset="-122"/>
                          <a:cs typeface="Iowan Old Style"/>
                        </a:rPr>
                        <a:t>新的发展阶段</a:t>
                      </a:r>
                      <a:r>
                        <a:rPr lang="zh-CN" altLang="en-US" sz="2400" b="1" kern="0" dirty="0">
                          <a:solidFill>
                            <a:srgbClr val="002060"/>
                          </a:solidFill>
                          <a:latin typeface="宋体" panose="02010600030101010101" pitchFamily="2" charset="-122"/>
                          <a:ea typeface="宋体" panose="02010600030101010101" pitchFamily="2" charset="-122"/>
                          <a:cs typeface="Iowan Old Style"/>
                        </a:rPr>
                        <a:t>；</a:t>
                      </a:r>
                      <a:endParaRPr lang="zh-CN" altLang="zh-CN" sz="2400" b="1" kern="100" dirty="0">
                        <a:solidFill>
                          <a:srgbClr val="002060"/>
                        </a:solidFill>
                        <a:latin typeface="宋体" panose="02010600030101010101" pitchFamily="2" charset="-122"/>
                        <a:ea typeface="宋体" panose="02010600030101010101" pitchFamily="2" charset="-122"/>
                        <a:cs typeface="Times New Roman" panose="02020603050405020304" pitchFamily="18" charset="0"/>
                      </a:endParaRPr>
                    </a:p>
                  </a:txBody>
                  <a:tcPr>
                    <a:lnL w="127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0001"/>
                  </a:ext>
                </a:extLst>
              </a:tr>
              <a:tr h="1210614">
                <a:tc v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0" marR="0" indent="0" algn="l" defTabSz="914400" rtl="0" eaLnBrk="1" fontAlgn="auto" latinLnBrk="0" hangingPunct="1">
                        <a:lnSpc>
                          <a:spcPct val="150000"/>
                        </a:lnSpc>
                        <a:spcBef>
                          <a:spcPts val="0"/>
                        </a:spcBef>
                        <a:spcAft>
                          <a:spcPts val="0"/>
                        </a:spcAft>
                        <a:buClrTx/>
                        <a:buSzTx/>
                        <a:buFontTx/>
                        <a:buNone/>
                        <a:defRPr/>
                      </a:pPr>
                      <a:r>
                        <a:rPr lang="zh-CN" altLang="en-US" sz="2400" b="1" kern="0" dirty="0">
                          <a:solidFill>
                            <a:srgbClr val="002060"/>
                          </a:solidFill>
                          <a:latin typeface="宋体" panose="02010600030101010101" pitchFamily="2" charset="-122"/>
                          <a:ea typeface="宋体" panose="02010600030101010101" pitchFamily="2" charset="-122"/>
                          <a:cs typeface="Iowan Old Style"/>
                        </a:rPr>
                        <a:t>（</a:t>
                      </a:r>
                      <a:r>
                        <a:rPr lang="en-US" altLang="zh-CN" sz="2400" b="1" kern="0" dirty="0">
                          <a:solidFill>
                            <a:srgbClr val="002060"/>
                          </a:solidFill>
                          <a:latin typeface="宋体" panose="02010600030101010101" pitchFamily="2" charset="-122"/>
                          <a:ea typeface="宋体" panose="02010600030101010101" pitchFamily="2" charset="-122"/>
                          <a:cs typeface="Iowan Old Style"/>
                        </a:rPr>
                        <a:t>2</a:t>
                      </a:r>
                      <a:r>
                        <a:rPr lang="zh-CN" altLang="en-US" sz="2400" b="1" kern="0" dirty="0">
                          <a:solidFill>
                            <a:srgbClr val="002060"/>
                          </a:solidFill>
                          <a:latin typeface="宋体" panose="02010600030101010101" pitchFamily="2" charset="-122"/>
                          <a:ea typeface="宋体" panose="02010600030101010101" pitchFamily="2" charset="-122"/>
                          <a:cs typeface="Iowan Old Style"/>
                        </a:rPr>
                        <a:t>）一</a:t>
                      </a:r>
                      <a:r>
                        <a:rPr lang="zh-CN" altLang="zh-CN" sz="2400" b="1" kern="0" dirty="0">
                          <a:solidFill>
                            <a:srgbClr val="002060"/>
                          </a:solidFill>
                          <a:latin typeface="宋体" panose="02010600030101010101" pitchFamily="2" charset="-122"/>
                          <a:ea typeface="宋体" panose="02010600030101010101" pitchFamily="2" charset="-122"/>
                          <a:cs typeface="Iowan Old Style"/>
                        </a:rPr>
                        <a:t>战后，</a:t>
                      </a:r>
                      <a:r>
                        <a:rPr lang="zh-CN" altLang="en-US" sz="2400" b="1" kern="0" dirty="0">
                          <a:solidFill>
                            <a:srgbClr val="002060"/>
                          </a:solidFill>
                          <a:latin typeface="宋体" panose="02010600030101010101" pitchFamily="2" charset="-122"/>
                          <a:ea typeface="宋体" panose="02010600030101010101" pitchFamily="2" charset="-122"/>
                          <a:cs typeface="Iowan Old Style"/>
                        </a:rPr>
                        <a:t>“</a:t>
                      </a:r>
                      <a:r>
                        <a:rPr lang="zh-CN" altLang="zh-CN" sz="2400" b="1" kern="0" dirty="0">
                          <a:solidFill>
                            <a:srgbClr val="002060"/>
                          </a:solidFill>
                          <a:latin typeface="宋体" panose="02010600030101010101" pitchFamily="2" charset="-122"/>
                          <a:ea typeface="宋体" panose="02010600030101010101" pitchFamily="2" charset="-122"/>
                          <a:cs typeface="Iowan Old Style"/>
                        </a:rPr>
                        <a:t>凡尔赛—华盛顿</a:t>
                      </a:r>
                      <a:r>
                        <a:rPr lang="zh-CN" altLang="en-US" sz="2400" b="1" kern="0" dirty="0">
                          <a:solidFill>
                            <a:srgbClr val="002060"/>
                          </a:solidFill>
                          <a:latin typeface="宋体" panose="02010600030101010101" pitchFamily="2" charset="-122"/>
                          <a:ea typeface="宋体" panose="02010600030101010101" pitchFamily="2" charset="-122"/>
                          <a:cs typeface="Iowan Old Style"/>
                        </a:rPr>
                        <a:t>”</a:t>
                      </a:r>
                      <a:r>
                        <a:rPr lang="zh-CN" altLang="zh-CN" sz="2400" b="1" kern="0" dirty="0">
                          <a:solidFill>
                            <a:srgbClr val="002060"/>
                          </a:solidFill>
                          <a:latin typeface="宋体" panose="02010600030101010101" pitchFamily="2" charset="-122"/>
                          <a:ea typeface="宋体" panose="02010600030101010101" pitchFamily="2" charset="-122"/>
                          <a:cs typeface="Iowan Old Style"/>
                        </a:rPr>
                        <a:t>体系</a:t>
                      </a:r>
                      <a:r>
                        <a:rPr lang="zh-CN" altLang="en-US" sz="2400" b="1" kern="0" dirty="0">
                          <a:solidFill>
                            <a:srgbClr val="002060"/>
                          </a:solidFill>
                          <a:latin typeface="宋体" panose="02010600030101010101" pitchFamily="2" charset="-122"/>
                          <a:ea typeface="宋体" panose="02010600030101010101" pitchFamily="2" charset="-122"/>
                          <a:cs typeface="Iowan Old Style"/>
                        </a:rPr>
                        <a:t>建立</a:t>
                      </a:r>
                      <a:r>
                        <a:rPr lang="zh-CN" altLang="zh-CN" sz="2400" b="1" kern="0" dirty="0">
                          <a:solidFill>
                            <a:srgbClr val="002060"/>
                          </a:solidFill>
                          <a:latin typeface="宋体" panose="02010600030101010101" pitchFamily="2" charset="-122"/>
                          <a:ea typeface="宋体" panose="02010600030101010101" pitchFamily="2" charset="-122"/>
                          <a:cs typeface="Iowan Old Style"/>
                        </a:rPr>
                        <a:t>，成立了世界上第一个由主权国家参加的政治性国际组织——国际联盟</a:t>
                      </a:r>
                      <a:r>
                        <a:rPr lang="zh-CN" altLang="en-US" sz="2400" b="1" kern="0" dirty="0">
                          <a:solidFill>
                            <a:srgbClr val="002060"/>
                          </a:solidFill>
                          <a:latin typeface="宋体" panose="02010600030101010101" pitchFamily="2" charset="-122"/>
                          <a:ea typeface="宋体" panose="02010600030101010101" pitchFamily="2" charset="-122"/>
                          <a:cs typeface="Iowan Old Style"/>
                        </a:rPr>
                        <a:t>；</a:t>
                      </a:r>
                      <a:endParaRPr lang="en-US" altLang="zh-CN" sz="2400" b="1" kern="0" dirty="0">
                        <a:solidFill>
                          <a:srgbClr val="002060"/>
                        </a:solidFill>
                        <a:latin typeface="宋体" panose="02010600030101010101" pitchFamily="2" charset="-122"/>
                        <a:ea typeface="宋体" panose="02010600030101010101" pitchFamily="2" charset="-122"/>
                        <a:cs typeface="Iowan Old Style"/>
                      </a:endParaRPr>
                    </a:p>
                    <a:p>
                      <a:pPr marL="0" marR="0" indent="0" algn="l" defTabSz="914400" rtl="0" eaLnBrk="1" fontAlgn="auto" latinLnBrk="0" hangingPunct="1">
                        <a:lnSpc>
                          <a:spcPct val="150000"/>
                        </a:lnSpc>
                        <a:spcBef>
                          <a:spcPts val="0"/>
                        </a:spcBef>
                        <a:spcAft>
                          <a:spcPts val="0"/>
                        </a:spcAft>
                        <a:buClrTx/>
                        <a:buSzTx/>
                        <a:buFontTx/>
                        <a:buNone/>
                        <a:defRPr/>
                      </a:pPr>
                      <a:r>
                        <a:rPr lang="zh-CN" altLang="en-US" sz="2400" b="1" kern="0" dirty="0">
                          <a:solidFill>
                            <a:srgbClr val="002060"/>
                          </a:solidFill>
                          <a:latin typeface="宋体" panose="02010600030101010101" pitchFamily="2" charset="-122"/>
                          <a:ea typeface="宋体" panose="02010600030101010101" pitchFamily="2" charset="-122"/>
                          <a:cs typeface="Iowan Old Style"/>
                        </a:rPr>
                        <a:t>（</a:t>
                      </a:r>
                      <a:r>
                        <a:rPr lang="en-US" altLang="zh-CN" sz="2400" b="1" kern="0" dirty="0">
                          <a:solidFill>
                            <a:srgbClr val="002060"/>
                          </a:solidFill>
                          <a:latin typeface="宋体" panose="02010600030101010101" pitchFamily="2" charset="-122"/>
                          <a:ea typeface="宋体" panose="02010600030101010101" pitchFamily="2" charset="-122"/>
                          <a:cs typeface="Iowan Old Style"/>
                        </a:rPr>
                        <a:t>3</a:t>
                      </a:r>
                      <a:r>
                        <a:rPr lang="zh-CN" altLang="en-US" sz="2400" b="1" kern="0" dirty="0">
                          <a:solidFill>
                            <a:srgbClr val="002060"/>
                          </a:solidFill>
                          <a:latin typeface="宋体" panose="02010600030101010101" pitchFamily="2" charset="-122"/>
                          <a:ea typeface="宋体" panose="02010600030101010101" pitchFamily="2" charset="-122"/>
                          <a:cs typeface="Iowan Old Style"/>
                        </a:rPr>
                        <a:t>）</a:t>
                      </a:r>
                      <a:r>
                        <a:rPr lang="en-US" altLang="zh-CN" sz="2400" b="1" kern="0" dirty="0">
                          <a:solidFill>
                            <a:srgbClr val="002060"/>
                          </a:solidFill>
                          <a:latin typeface="宋体" panose="02010600030101010101" pitchFamily="2" charset="-122"/>
                          <a:ea typeface="宋体" panose="02010600030101010101" pitchFamily="2" charset="-122"/>
                          <a:cs typeface="Iowan Old Style"/>
                        </a:rPr>
                        <a:t>1928</a:t>
                      </a:r>
                      <a:r>
                        <a:rPr lang="zh-CN" altLang="en-US" sz="2400" b="1" kern="0" dirty="0">
                          <a:solidFill>
                            <a:srgbClr val="002060"/>
                          </a:solidFill>
                          <a:latin typeface="宋体" panose="02010600030101010101" pitchFamily="2" charset="-122"/>
                          <a:ea typeface="宋体" panose="02010600030101010101" pitchFamily="2" charset="-122"/>
                          <a:cs typeface="Iowan Old Style"/>
                        </a:rPr>
                        <a:t>年</a:t>
                      </a:r>
                      <a:r>
                        <a:rPr lang="en-US" altLang="zh-CN" sz="2400" b="1" kern="0" dirty="0">
                          <a:solidFill>
                            <a:srgbClr val="002060"/>
                          </a:solidFill>
                          <a:latin typeface="宋体" panose="02010600030101010101" pitchFamily="2" charset="-122"/>
                          <a:ea typeface="宋体" panose="02010600030101010101" pitchFamily="2" charset="-122"/>
                          <a:cs typeface="Iowan Old Style"/>
                        </a:rPr>
                        <a:t>8</a:t>
                      </a:r>
                      <a:r>
                        <a:rPr lang="zh-CN" altLang="en-US" sz="2400" b="1" kern="0" dirty="0">
                          <a:solidFill>
                            <a:srgbClr val="002060"/>
                          </a:solidFill>
                          <a:latin typeface="宋体" panose="02010600030101010101" pitchFamily="2" charset="-122"/>
                          <a:ea typeface="宋体" panose="02010600030101010101" pitchFamily="2" charset="-122"/>
                          <a:cs typeface="Iowan Old Style"/>
                        </a:rPr>
                        <a:t>月美、法等</a:t>
                      </a:r>
                      <a:r>
                        <a:rPr lang="zh-CN" altLang="zh-CN" sz="2400" b="1" kern="0" dirty="0">
                          <a:solidFill>
                            <a:srgbClr val="002060"/>
                          </a:solidFill>
                          <a:latin typeface="宋体" panose="02010600030101010101" pitchFamily="2" charset="-122"/>
                          <a:ea typeface="宋体" panose="02010600030101010101" pitchFamily="2" charset="-122"/>
                          <a:cs typeface="Iowan Old Style"/>
                        </a:rPr>
                        <a:t>签订了《非战公约</a:t>
                      </a:r>
                      <a:r>
                        <a:rPr lang="zh-CN" altLang="zh-CN" sz="2400" b="1" kern="0" dirty="0">
                          <a:solidFill>
                            <a:srgbClr val="002060"/>
                          </a:solidFill>
                          <a:latin typeface="宋体" panose="02010600030101010101" pitchFamily="2" charset="-122"/>
                          <a:ea typeface="宋体" panose="02010600030101010101" pitchFamily="2" charset="-122"/>
                          <a:cs typeface="Iowan Old Style"/>
                          <a:sym typeface="+mn-ea"/>
                        </a:rPr>
                        <a:t>》</a:t>
                      </a:r>
                      <a:r>
                        <a:rPr lang="zh-CN" altLang="en-US" sz="2400" b="1" kern="0" dirty="0">
                          <a:solidFill>
                            <a:srgbClr val="002060"/>
                          </a:solidFill>
                          <a:latin typeface="宋体" panose="02010600030101010101" pitchFamily="2" charset="-122"/>
                          <a:ea typeface="宋体" panose="02010600030101010101" pitchFamily="2" charset="-122"/>
                          <a:cs typeface="Iowan Old Style"/>
                          <a:sym typeface="+mn-ea"/>
                        </a:rPr>
                        <a:t>。</a:t>
                      </a:r>
                      <a:endParaRPr lang="zh-CN" altLang="zh-CN" sz="2400" b="1" kern="100" dirty="0">
                        <a:solidFill>
                          <a:srgbClr val="002060"/>
                        </a:solidFill>
                        <a:latin typeface="宋体" panose="02010600030101010101" pitchFamily="2" charset="-122"/>
                        <a:ea typeface="宋体" panose="02010600030101010101" pitchFamily="2" charset="-122"/>
                        <a:cs typeface="Times New Roman" panose="02020603050405020304" pitchFamily="18" charset="0"/>
                      </a:endParaRPr>
                    </a:p>
                  </a:txBody>
                  <a:tcPr>
                    <a:lnL w="127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0002"/>
                  </a:ext>
                </a:extLst>
              </a:tr>
              <a:tr h="1004552">
                <a:tc>
                  <a:txBody>
                    <a:bodyPr/>
                    <a:lstStyle/>
                    <a:p>
                      <a:pPr algn="ctr"/>
                      <a:endParaRPr lang="en-US" altLang="zh-CN" sz="2800" b="1" dirty="0">
                        <a:solidFill>
                          <a:srgbClr val="FF0000"/>
                        </a:solidFill>
                        <a:latin typeface="方正姚体" pitchFamily="2" charset="-122"/>
                        <a:ea typeface="方正姚体" pitchFamily="2" charset="-122"/>
                      </a:endParaRPr>
                    </a:p>
                    <a:p>
                      <a:pPr algn="ctr"/>
                      <a:r>
                        <a:rPr lang="zh-CN" altLang="en-US" sz="2800" b="1" dirty="0">
                          <a:solidFill>
                            <a:srgbClr val="FF0000"/>
                          </a:solidFill>
                          <a:latin typeface="方正姚体" pitchFamily="2" charset="-122"/>
                          <a:ea typeface="方正姚体" pitchFamily="2" charset="-122"/>
                        </a:rPr>
                        <a:t>评价</a:t>
                      </a:r>
                    </a:p>
                  </a:txBody>
                  <a:tcPr>
                    <a:lnL w="12700" cap="flat" cmpd="sng" algn="ctr">
                      <a:solidFill>
                        <a:schemeClr val="tx1"/>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mpd="sng">
                      <a:solidFill>
                        <a:schemeClr val="tx1"/>
                      </a:solidFill>
                      <a:prstDash val="solid"/>
                    </a:lnB>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2400" b="1" kern="0" dirty="0">
                          <a:solidFill>
                            <a:srgbClr val="002060"/>
                          </a:solidFill>
                          <a:latin typeface="宋体" panose="02010600030101010101" pitchFamily="2" charset="-122"/>
                          <a:ea typeface="宋体" panose="02010600030101010101" pitchFamily="2" charset="-122"/>
                          <a:cs typeface="Iowan Old Style"/>
                        </a:rPr>
                        <a:t>（</a:t>
                      </a:r>
                      <a:r>
                        <a:rPr lang="en-US" altLang="zh-CN" sz="2400" b="1" kern="0" dirty="0">
                          <a:solidFill>
                            <a:srgbClr val="002060"/>
                          </a:solidFill>
                          <a:latin typeface="宋体" panose="02010600030101010101" pitchFamily="2" charset="-122"/>
                          <a:ea typeface="宋体" panose="02010600030101010101" pitchFamily="2" charset="-122"/>
                          <a:cs typeface="Iowan Old Style"/>
                        </a:rPr>
                        <a:t>1</a:t>
                      </a:r>
                      <a:r>
                        <a:rPr lang="zh-CN" altLang="en-US" sz="2400" b="1" kern="0" dirty="0">
                          <a:solidFill>
                            <a:srgbClr val="002060"/>
                          </a:solidFill>
                          <a:latin typeface="宋体" panose="02010600030101010101" pitchFamily="2" charset="-122"/>
                          <a:ea typeface="宋体" panose="02010600030101010101" pitchFamily="2" charset="-122"/>
                          <a:cs typeface="Iowan Old Style"/>
                        </a:rPr>
                        <a:t>）</a:t>
                      </a:r>
                      <a:r>
                        <a:rPr lang="zh-CN" altLang="zh-CN" sz="2400" b="1" kern="0" dirty="0">
                          <a:solidFill>
                            <a:srgbClr val="002060"/>
                          </a:solidFill>
                          <a:latin typeface="宋体" panose="02010600030101010101" pitchFamily="2" charset="-122"/>
                          <a:ea typeface="宋体" panose="02010600030101010101" pitchFamily="2" charset="-122"/>
                          <a:cs typeface="Iowan Old Style"/>
                        </a:rPr>
                        <a:t>国联被英国和法国控制，没有美国</a:t>
                      </a:r>
                      <a:r>
                        <a:rPr lang="en-US" altLang="zh-CN" sz="2400" b="1" kern="0" dirty="0">
                          <a:solidFill>
                            <a:srgbClr val="002060"/>
                          </a:solidFill>
                          <a:latin typeface="宋体" panose="02010600030101010101" pitchFamily="2" charset="-122"/>
                          <a:ea typeface="宋体" panose="02010600030101010101" pitchFamily="2" charset="-122"/>
                          <a:cs typeface="Iowan Old Style"/>
                        </a:rPr>
                        <a:t>, </a:t>
                      </a:r>
                      <a:r>
                        <a:rPr lang="zh-CN" altLang="zh-CN" sz="2400" b="1" kern="0" dirty="0">
                          <a:solidFill>
                            <a:srgbClr val="002060"/>
                          </a:solidFill>
                          <a:latin typeface="宋体" panose="02010600030101010101" pitchFamily="2" charset="-122"/>
                          <a:ea typeface="宋体" panose="02010600030101010101" pitchFamily="2" charset="-122"/>
                          <a:cs typeface="Iowan Old Style"/>
                        </a:rPr>
                        <a:t>苏联也很晚加入，国联缺乏普遍性和权威性。它规定形成决议的“全体一致”原则，使之难以履行制止战争、维护世界和平的国际责任。</a:t>
                      </a:r>
                      <a:endParaRPr lang="en-US" altLang="zh-CN" sz="2400" b="1" kern="0" dirty="0">
                        <a:solidFill>
                          <a:srgbClr val="002060"/>
                        </a:solidFill>
                        <a:latin typeface="宋体" panose="02010600030101010101" pitchFamily="2" charset="-122"/>
                        <a:ea typeface="宋体" panose="02010600030101010101" pitchFamily="2" charset="-122"/>
                        <a:cs typeface="Iowan Old Style"/>
                      </a:endParaRPr>
                    </a:p>
                    <a:p>
                      <a:pPr marL="0" marR="0" indent="0" algn="l" defTabSz="914400" rtl="0" eaLnBrk="1" fontAlgn="auto" latinLnBrk="0" hangingPunct="1">
                        <a:lnSpc>
                          <a:spcPct val="100000"/>
                        </a:lnSpc>
                        <a:spcBef>
                          <a:spcPts val="0"/>
                        </a:spcBef>
                        <a:spcAft>
                          <a:spcPts val="0"/>
                        </a:spcAft>
                        <a:buClrTx/>
                        <a:buSzTx/>
                        <a:buFontTx/>
                        <a:buNone/>
                        <a:defRPr/>
                      </a:pPr>
                      <a:r>
                        <a:rPr lang="zh-CN" altLang="en-US" sz="2400" b="1" kern="0" dirty="0">
                          <a:solidFill>
                            <a:srgbClr val="002060"/>
                          </a:solidFill>
                          <a:latin typeface="宋体" panose="02010600030101010101" pitchFamily="2" charset="-122"/>
                          <a:ea typeface="宋体" panose="02010600030101010101" pitchFamily="2" charset="-122"/>
                          <a:cs typeface="Iowan Old Style"/>
                        </a:rPr>
                        <a:t>（</a:t>
                      </a:r>
                      <a:r>
                        <a:rPr lang="en-US" altLang="zh-CN" sz="2400" b="1" kern="0" dirty="0">
                          <a:solidFill>
                            <a:srgbClr val="002060"/>
                          </a:solidFill>
                          <a:latin typeface="宋体" panose="02010600030101010101" pitchFamily="2" charset="-122"/>
                          <a:ea typeface="宋体" panose="02010600030101010101" pitchFamily="2" charset="-122"/>
                          <a:cs typeface="Iowan Old Style"/>
                        </a:rPr>
                        <a:t>2</a:t>
                      </a:r>
                      <a:r>
                        <a:rPr lang="zh-CN" altLang="en-US" sz="2400" b="1" kern="0" dirty="0">
                          <a:solidFill>
                            <a:srgbClr val="002060"/>
                          </a:solidFill>
                          <a:latin typeface="宋体" panose="02010600030101010101" pitchFamily="2" charset="-122"/>
                          <a:ea typeface="宋体" panose="02010600030101010101" pitchFamily="2" charset="-122"/>
                          <a:cs typeface="Iowan Old Style"/>
                        </a:rPr>
                        <a:t>）</a:t>
                      </a:r>
                      <a:r>
                        <a:rPr lang="zh-CN" altLang="zh-CN" sz="2400" b="1" kern="0" dirty="0">
                          <a:solidFill>
                            <a:srgbClr val="002060"/>
                          </a:solidFill>
                          <a:latin typeface="宋体" panose="02010600030101010101" pitchFamily="2" charset="-122"/>
                          <a:ea typeface="宋体" panose="02010600030101010101" pitchFamily="2" charset="-122"/>
                          <a:cs typeface="Iowan Old Style"/>
                        </a:rPr>
                        <a:t>《非战公约》也并未真正得到实行。</a:t>
                      </a:r>
                      <a:endParaRPr lang="zh-CN" altLang="zh-CN" sz="2400" b="1" kern="100" dirty="0">
                        <a:solidFill>
                          <a:srgbClr val="002060"/>
                        </a:solidFill>
                        <a:latin typeface="宋体" panose="02010600030101010101" pitchFamily="2" charset="-122"/>
                        <a:ea typeface="宋体" panose="02010600030101010101" pitchFamily="2" charset="-122"/>
                        <a:cs typeface="Times New Roman" panose="02020603050405020304" pitchFamily="18" charset="0"/>
                      </a:endParaRPr>
                    </a:p>
                  </a:txBody>
                  <a:tcPr>
                    <a:lnL w="127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8" name="文本框 3"/>
          <p:cNvSpPr txBox="1"/>
          <p:nvPr/>
        </p:nvSpPr>
        <p:spPr>
          <a:xfrm>
            <a:off x="132204" y="811743"/>
            <a:ext cx="4949834" cy="584775"/>
          </a:xfrm>
          <a:prstGeom prst="rect">
            <a:avLst/>
          </a:prstGeom>
          <a:noFill/>
        </p:spPr>
        <p:txBody>
          <a:bodyPr wrap="square" rtlCol="0">
            <a:spAutoFit/>
          </a:bodyPr>
          <a:lstStyle/>
          <a:p>
            <a:r>
              <a:rPr lang="en-US" altLang="zh-CN" sz="3200" b="1" dirty="0">
                <a:solidFill>
                  <a:srgbClr val="FF0000"/>
                </a:solidFill>
                <a:latin typeface="方正姚体" pitchFamily="2" charset="-122"/>
                <a:ea typeface="方正姚体" pitchFamily="2" charset="-122"/>
              </a:rPr>
              <a:t>1</a:t>
            </a:r>
            <a:r>
              <a:rPr lang="zh-CN" altLang="en-US" sz="3200" b="1" dirty="0">
                <a:solidFill>
                  <a:srgbClr val="FF0000"/>
                </a:solidFill>
                <a:latin typeface="方正姚体" pitchFamily="2" charset="-122"/>
                <a:ea typeface="方正姚体" pitchFamily="2" charset="-122"/>
              </a:rPr>
              <a:t>、一战后国际法的发展：</a:t>
            </a:r>
            <a:endParaRPr lang="zh-CN" sz="3200" b="1" dirty="0">
              <a:solidFill>
                <a:srgbClr val="FF0000"/>
              </a:solidFill>
              <a:latin typeface="方正姚体" pitchFamily="2" charset="-122"/>
              <a:ea typeface="方正姚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custDataLst>
              <p:tags r:id="rId1"/>
            </p:custDataLst>
          </p:nvPr>
        </p:nvSpPr>
        <p:spPr>
          <a:xfrm>
            <a:off x="276860" y="1238508"/>
            <a:ext cx="11403330" cy="3323987"/>
          </a:xfrm>
          <a:prstGeom prst="rect">
            <a:avLst/>
          </a:prstGeom>
          <a:noFill/>
          <a:ln w="25400">
            <a:solidFill>
              <a:srgbClr val="00B050"/>
            </a:solidFill>
          </a:ln>
        </p:spPr>
        <p:txBody>
          <a:bodyPr wrap="square" rtlCol="0">
            <a:spAutoFit/>
          </a:bodyPr>
          <a:lstStyle/>
          <a:p>
            <a:pPr algn="l">
              <a:lnSpc>
                <a:spcPct val="150000"/>
              </a:lnSpc>
            </a:pPr>
            <a:r>
              <a:rPr lang="zh-CN" altLang="en-US" sz="2000" b="1" dirty="0">
                <a:solidFill>
                  <a:srgbClr val="002060"/>
                </a:solidFill>
                <a:latin typeface="宋体" panose="02010600030101010101" pitchFamily="2" charset="-122"/>
                <a:ea typeface="宋体" panose="02010600030101010101" pitchFamily="2" charset="-122"/>
                <a:cs typeface="楷体" panose="02010609060101010101" pitchFamily="49" charset="-122"/>
              </a:rPr>
              <a:t>材料一：缔约各国为增进国际间合作，并保持其和平与安全起见，特允承受不从事战争之义务，维持各国间公开、公正、荣誉之邦交，严格遵守国际公法之规定，以为今后各国政府行为之规范，在有组织之民族间彼此关系中维持正义并恪遵条件上之一切</a:t>
            </a:r>
            <a:r>
              <a:rPr lang="en-US" altLang="zh-CN" sz="2000" b="1" dirty="0">
                <a:solidFill>
                  <a:srgbClr val="002060"/>
                </a:solidFill>
                <a:latin typeface="宋体" panose="02010600030101010101" pitchFamily="2" charset="-122"/>
                <a:ea typeface="宋体" panose="02010600030101010101" pitchFamily="2" charset="-122"/>
                <a:cs typeface="楷体" panose="02010609060101010101" pitchFamily="49" charset="-122"/>
              </a:rPr>
              <a:t>……</a:t>
            </a:r>
            <a:r>
              <a:rPr lang="zh-CN" altLang="en-US" sz="2000" b="1" dirty="0">
                <a:solidFill>
                  <a:srgbClr val="002060"/>
                </a:solidFill>
                <a:latin typeface="宋体" panose="02010600030101010101" pitchFamily="2" charset="-122"/>
                <a:ea typeface="宋体" panose="02010600030101010101" pitchFamily="2" charset="-122"/>
                <a:cs typeface="楷体" panose="02010609060101010101" pitchFamily="49" charset="-122"/>
              </a:rPr>
              <a:t>                                      ——《国际联盟盟约》</a:t>
            </a:r>
          </a:p>
          <a:p>
            <a:pPr algn="l">
              <a:lnSpc>
                <a:spcPct val="150000"/>
              </a:lnSpc>
            </a:pPr>
            <a:r>
              <a:rPr lang="zh-CN" altLang="en-US" sz="2000" b="1" dirty="0">
                <a:solidFill>
                  <a:srgbClr val="002060"/>
                </a:solidFill>
                <a:latin typeface="宋体" panose="02010600030101010101" pitchFamily="2" charset="-122"/>
                <a:ea typeface="宋体" panose="02010600030101010101" pitchFamily="2" charset="-122"/>
                <a:cs typeface="楷体" panose="02010609060101010101" pitchFamily="49" charset="-122"/>
              </a:rPr>
              <a:t>材料二：缔约各方同意他们之间可能发生的一切争端或冲突，不论其性质或起因如何。只能用和平方法加以处理或解决。</a:t>
            </a:r>
            <a:endParaRPr lang="en-US" altLang="zh-CN" sz="2000" b="1" dirty="0">
              <a:solidFill>
                <a:srgbClr val="002060"/>
              </a:solidFill>
              <a:latin typeface="宋体" panose="02010600030101010101" pitchFamily="2" charset="-122"/>
              <a:ea typeface="宋体" panose="02010600030101010101" pitchFamily="2" charset="-122"/>
              <a:cs typeface="楷体" panose="02010609060101010101" pitchFamily="49" charset="-122"/>
            </a:endParaRPr>
          </a:p>
          <a:p>
            <a:pPr algn="l">
              <a:lnSpc>
                <a:spcPct val="150000"/>
              </a:lnSpc>
            </a:pPr>
            <a:r>
              <a:rPr lang="en-US" altLang="zh-CN" sz="2000" b="1" dirty="0">
                <a:solidFill>
                  <a:srgbClr val="002060"/>
                </a:solidFill>
                <a:latin typeface="宋体" panose="02010600030101010101" pitchFamily="2" charset="-122"/>
                <a:ea typeface="宋体" panose="02010600030101010101" pitchFamily="2" charset="-122"/>
                <a:cs typeface="楷体" panose="02010609060101010101" pitchFamily="49" charset="-122"/>
              </a:rPr>
              <a:t>                                             ——</a:t>
            </a:r>
            <a:r>
              <a:rPr lang="zh-CN" altLang="en-US" sz="2000" b="1" dirty="0">
                <a:solidFill>
                  <a:srgbClr val="002060"/>
                </a:solidFill>
                <a:latin typeface="宋体" panose="02010600030101010101" pitchFamily="2" charset="-122"/>
                <a:ea typeface="宋体" panose="02010600030101010101" pitchFamily="2" charset="-122"/>
                <a:cs typeface="楷体" panose="02010609060101010101" pitchFamily="49" charset="-122"/>
              </a:rPr>
              <a:t>《非战公约》</a:t>
            </a:r>
          </a:p>
        </p:txBody>
      </p:sp>
      <p:sp>
        <p:nvSpPr>
          <p:cNvPr id="6" name="文本框 5"/>
          <p:cNvSpPr txBox="1"/>
          <p:nvPr>
            <p:custDataLst>
              <p:tags r:id="rId2"/>
            </p:custDataLst>
          </p:nvPr>
        </p:nvSpPr>
        <p:spPr>
          <a:xfrm>
            <a:off x="419395" y="4562495"/>
            <a:ext cx="8802410" cy="461665"/>
          </a:xfrm>
          <a:prstGeom prst="rect">
            <a:avLst/>
          </a:prstGeom>
          <a:noFill/>
        </p:spPr>
        <p:txBody>
          <a:bodyPr wrap="none" rtlCol="0">
            <a:spAutoFit/>
          </a:bodyPr>
          <a:lstStyle/>
          <a:p>
            <a:pPr algn="l"/>
            <a:r>
              <a:rPr lang="zh-CN" altLang="en-US" sz="2400" b="1" dirty="0">
                <a:solidFill>
                  <a:srgbClr val="FF0000"/>
                </a:solidFill>
                <a:latin typeface="宋体" panose="02010600030101010101" pitchFamily="2" charset="-122"/>
                <a:ea typeface="宋体" panose="02010600030101010101" pitchFamily="2" charset="-122"/>
              </a:rPr>
              <a:t>根据材料并结合所学知识谈谈对国际联盟和《非战公约</a:t>
            </a:r>
            <a:r>
              <a:rPr lang="zh-CN" altLang="en-US" sz="2400" b="1" dirty="0">
                <a:solidFill>
                  <a:srgbClr val="FF0000"/>
                </a:solidFill>
                <a:latin typeface="宋体" panose="02010600030101010101" pitchFamily="2" charset="-122"/>
                <a:ea typeface="宋体" panose="02010600030101010101" pitchFamily="2" charset="-122"/>
                <a:sym typeface="+mn-ea"/>
              </a:rPr>
              <a:t>》</a:t>
            </a:r>
            <a:r>
              <a:rPr lang="zh-CN" altLang="en-US" sz="2400" b="1" dirty="0">
                <a:solidFill>
                  <a:srgbClr val="FF0000"/>
                </a:solidFill>
                <a:latin typeface="宋体" panose="02010600030101010101" pitchFamily="2" charset="-122"/>
                <a:ea typeface="宋体" panose="02010600030101010101" pitchFamily="2" charset="-122"/>
              </a:rPr>
              <a:t>的认识</a:t>
            </a:r>
          </a:p>
        </p:txBody>
      </p:sp>
      <p:sp>
        <p:nvSpPr>
          <p:cNvPr id="2" name="文本框 1"/>
          <p:cNvSpPr txBox="1"/>
          <p:nvPr>
            <p:custDataLst>
              <p:tags r:id="rId3"/>
            </p:custDataLst>
          </p:nvPr>
        </p:nvSpPr>
        <p:spPr>
          <a:xfrm>
            <a:off x="535305" y="5188902"/>
            <a:ext cx="10797540" cy="460375"/>
          </a:xfrm>
          <a:prstGeom prst="rect">
            <a:avLst/>
          </a:prstGeom>
          <a:noFill/>
        </p:spPr>
        <p:txBody>
          <a:bodyPr wrap="square" rtlCol="0">
            <a:spAutoFit/>
          </a:bodyPr>
          <a:lstStyle/>
          <a:p>
            <a:r>
              <a:rPr lang="zh-CN" altLang="en-US" sz="2400" b="1" dirty="0">
                <a:solidFill>
                  <a:srgbClr val="FF0000"/>
                </a:solidFill>
                <a:latin typeface="宋体" panose="02010600030101010101" pitchFamily="2" charset="-122"/>
                <a:ea typeface="宋体" panose="02010600030101010101" pitchFamily="2" charset="-122"/>
              </a:rPr>
              <a:t>作用：</a:t>
            </a:r>
            <a:r>
              <a:rPr lang="zh-CN" altLang="en-US" sz="2400" b="1" dirty="0">
                <a:solidFill>
                  <a:srgbClr val="002060"/>
                </a:solidFill>
                <a:latin typeface="宋体" panose="02010600030101010101" pitchFamily="2" charset="-122"/>
                <a:ea typeface="宋体" panose="02010600030101010101" pitchFamily="2" charset="-122"/>
              </a:rPr>
              <a:t>有利于增进国际合作，促进各国交往，处理国际争端，维护世界和平；</a:t>
            </a:r>
          </a:p>
        </p:txBody>
      </p:sp>
      <p:sp>
        <p:nvSpPr>
          <p:cNvPr id="3" name="文本框 2"/>
          <p:cNvSpPr txBox="1"/>
          <p:nvPr>
            <p:custDataLst>
              <p:tags r:id="rId4"/>
            </p:custDataLst>
          </p:nvPr>
        </p:nvSpPr>
        <p:spPr>
          <a:xfrm>
            <a:off x="419395" y="5778066"/>
            <a:ext cx="10797540" cy="829945"/>
          </a:xfrm>
          <a:prstGeom prst="rect">
            <a:avLst/>
          </a:prstGeom>
          <a:noFill/>
        </p:spPr>
        <p:txBody>
          <a:bodyPr wrap="square" rtlCol="0">
            <a:spAutoFit/>
          </a:bodyPr>
          <a:lstStyle/>
          <a:p>
            <a:r>
              <a:rPr lang="zh-CN" altLang="en-US" sz="2400" b="1" dirty="0">
                <a:solidFill>
                  <a:srgbClr val="FF0000"/>
                </a:solidFill>
                <a:latin typeface="宋体" panose="02010600030101010101" pitchFamily="2" charset="-122"/>
                <a:ea typeface="宋体" panose="02010600030101010101" pitchFamily="2" charset="-122"/>
              </a:rPr>
              <a:t>存在的问题：</a:t>
            </a:r>
            <a:r>
              <a:rPr lang="zh-CN" altLang="en-US" sz="2400" b="1" dirty="0">
                <a:solidFill>
                  <a:srgbClr val="002060"/>
                </a:solidFill>
                <a:latin typeface="宋体" panose="02010600030101010101" pitchFamily="2" charset="-122"/>
                <a:ea typeface="宋体" panose="02010600030101010101" pitchFamily="2" charset="-122"/>
              </a:rPr>
              <a:t>国联被英法控制，没有美国，苏联很晚加入，国联缺乏普遍性和权威性。形成决议的</a:t>
            </a:r>
            <a:r>
              <a:rPr lang="en-US" altLang="zh-CN" sz="2400" b="1" dirty="0">
                <a:solidFill>
                  <a:srgbClr val="002060"/>
                </a:solidFill>
                <a:latin typeface="宋体" panose="02010600030101010101" pitchFamily="2" charset="-122"/>
                <a:ea typeface="宋体" panose="02010600030101010101" pitchFamily="2" charset="-122"/>
              </a:rPr>
              <a:t>“</a:t>
            </a:r>
            <a:r>
              <a:rPr lang="zh-CN" altLang="en-US" sz="2400" b="1" dirty="0">
                <a:solidFill>
                  <a:srgbClr val="002060"/>
                </a:solidFill>
                <a:latin typeface="宋体" panose="02010600030101010101" pitchFamily="2" charset="-122"/>
                <a:ea typeface="宋体" panose="02010600030101010101" pitchFamily="2" charset="-122"/>
              </a:rPr>
              <a:t>全体一致</a:t>
            </a:r>
            <a:r>
              <a:rPr lang="en-US" altLang="zh-CN" sz="2400" b="1" dirty="0">
                <a:solidFill>
                  <a:srgbClr val="002060"/>
                </a:solidFill>
                <a:latin typeface="宋体" panose="02010600030101010101" pitchFamily="2" charset="-122"/>
                <a:ea typeface="宋体" panose="02010600030101010101" pitchFamily="2" charset="-122"/>
              </a:rPr>
              <a:t>”</a:t>
            </a:r>
            <a:r>
              <a:rPr lang="zh-CN" altLang="en-US" sz="2400" b="1" dirty="0">
                <a:solidFill>
                  <a:srgbClr val="002060"/>
                </a:solidFill>
                <a:latin typeface="宋体" panose="02010600030101010101" pitchFamily="2" charset="-122"/>
                <a:ea typeface="宋体" panose="02010600030101010101" pitchFamily="2" charset="-122"/>
              </a:rPr>
              <a:t>原则，国际法难以实施。</a:t>
            </a:r>
          </a:p>
        </p:txBody>
      </p:sp>
      <p:sp>
        <p:nvSpPr>
          <p:cNvPr id="4" name="TextBox 4"/>
          <p:cNvSpPr txBox="1"/>
          <p:nvPr>
            <p:custDataLst>
              <p:tags r:id="rId5"/>
            </p:custDataLst>
          </p:nvPr>
        </p:nvSpPr>
        <p:spPr>
          <a:xfrm>
            <a:off x="130175" y="133189"/>
            <a:ext cx="11607800" cy="521970"/>
          </a:xfrm>
          <a:prstGeom prst="rect">
            <a:avLst/>
          </a:prstGeom>
          <a:noFill/>
        </p:spPr>
        <p:txBody>
          <a:bodyPr wrap="square" rtlCol="0">
            <a:spAutoFit/>
          </a:bodyPr>
          <a:lstStyle/>
          <a:p>
            <a:pPr algn="l"/>
            <a:r>
              <a:rPr sz="2800" b="1" dirty="0" err="1">
                <a:solidFill>
                  <a:srgbClr val="FF0000"/>
                </a:solidFill>
                <a:latin typeface="宋体" panose="02010600030101010101" pitchFamily="2" charset="-122"/>
                <a:ea typeface="宋体" panose="02010600030101010101" pitchFamily="2" charset="-122"/>
                <a:cs typeface="黑体" panose="02010609060101010101" pitchFamily="49" charset="-122"/>
                <a:sym typeface="+mn-ea"/>
              </a:rPr>
              <a:t>合作探究：对国际联盟和《非战公约》的认识</a:t>
            </a:r>
            <a:endParaRPr sz="2800" b="1" dirty="0">
              <a:solidFill>
                <a:srgbClr val="FF0000"/>
              </a:solidFill>
              <a:latin typeface="宋体" panose="02010600030101010101" pitchFamily="2" charset="-122"/>
              <a:ea typeface="宋体" panose="02010600030101010101" pitchFamily="2" charset="-122"/>
              <a:cs typeface="黑体" panose="02010609060101010101" pitchFamily="49" charset="-122"/>
              <a:sym typeface="+mn-ea"/>
            </a:endParaRPr>
          </a:p>
        </p:txBody>
      </p:sp>
      <p:cxnSp>
        <p:nvCxnSpPr>
          <p:cNvPr id="7" name="直接连接符 6"/>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文本框 4"/>
          <p:cNvSpPr txBox="1"/>
          <p:nvPr/>
        </p:nvSpPr>
        <p:spPr>
          <a:xfrm>
            <a:off x="40754" y="81897"/>
            <a:ext cx="5745484" cy="646331"/>
          </a:xfrm>
          <a:prstGeom prst="rect">
            <a:avLst/>
          </a:prstGeom>
          <a:noFill/>
        </p:spPr>
        <p:txBody>
          <a:bodyPr wrap="none" rtlCol="0">
            <a:spAutoFit/>
          </a:bodyPr>
          <a:lstStyle/>
          <a:p>
            <a:r>
              <a:rPr lang="zh-CN" altLang="en-US" sz="3600" b="1" dirty="0">
                <a:solidFill>
                  <a:srgbClr val="FF0000"/>
                </a:solidFill>
                <a:latin typeface="方正姚体" pitchFamily="2" charset="-122"/>
                <a:ea typeface="方正姚体" pitchFamily="2" charset="-122"/>
              </a:rPr>
              <a:t>三、</a:t>
            </a:r>
            <a:r>
              <a:rPr lang="en-US" altLang="zh-CN" sz="3600" b="1" dirty="0">
                <a:solidFill>
                  <a:srgbClr val="FF0000"/>
                </a:solidFill>
                <a:latin typeface="方正姚体" pitchFamily="2" charset="-122"/>
                <a:ea typeface="方正姚体" pitchFamily="2" charset="-122"/>
              </a:rPr>
              <a:t>20</a:t>
            </a:r>
            <a:r>
              <a:rPr lang="zh-CN" altLang="en-US" sz="3600" b="1" dirty="0">
                <a:solidFill>
                  <a:srgbClr val="FF0000"/>
                </a:solidFill>
                <a:latin typeface="方正姚体" pitchFamily="2" charset="-122"/>
                <a:ea typeface="方正姚体" pitchFamily="2" charset="-122"/>
              </a:rPr>
              <a:t>世纪国际法的发展：</a:t>
            </a:r>
            <a:endParaRPr lang="en-US" altLang="zh-CN" sz="3600" b="1" dirty="0">
              <a:solidFill>
                <a:srgbClr val="FF0000"/>
              </a:solidFill>
              <a:latin typeface="方正姚体" pitchFamily="2" charset="-122"/>
              <a:ea typeface="方正姚体" pitchFamily="2" charset="-122"/>
            </a:endParaRPr>
          </a:p>
        </p:txBody>
      </p:sp>
      <p:cxnSp>
        <p:nvCxnSpPr>
          <p:cNvPr id="8" name="直接连接符 7"/>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9" name="文本框 3"/>
          <p:cNvSpPr txBox="1"/>
          <p:nvPr/>
        </p:nvSpPr>
        <p:spPr>
          <a:xfrm>
            <a:off x="132204" y="811743"/>
            <a:ext cx="4949834" cy="584775"/>
          </a:xfrm>
          <a:prstGeom prst="rect">
            <a:avLst/>
          </a:prstGeom>
          <a:noFill/>
        </p:spPr>
        <p:txBody>
          <a:bodyPr wrap="square" rtlCol="0">
            <a:spAutoFit/>
          </a:bodyPr>
          <a:lstStyle/>
          <a:p>
            <a:r>
              <a:rPr lang="en-US" altLang="zh-CN" sz="3200" b="1" dirty="0">
                <a:solidFill>
                  <a:srgbClr val="FF0000"/>
                </a:solidFill>
                <a:latin typeface="方正姚体" pitchFamily="2" charset="-122"/>
                <a:ea typeface="方正姚体" pitchFamily="2" charset="-122"/>
              </a:rPr>
              <a:t>2</a:t>
            </a:r>
            <a:r>
              <a:rPr lang="zh-CN" altLang="en-US" sz="3200" b="1" dirty="0">
                <a:solidFill>
                  <a:srgbClr val="FF0000"/>
                </a:solidFill>
                <a:latin typeface="方正姚体" pitchFamily="2" charset="-122"/>
                <a:ea typeface="方正姚体" pitchFamily="2" charset="-122"/>
              </a:rPr>
              <a:t>、二战后国际法的发展：</a:t>
            </a:r>
            <a:endParaRPr lang="zh-CN" sz="3200" b="1" dirty="0">
              <a:solidFill>
                <a:srgbClr val="FF0000"/>
              </a:solidFill>
              <a:latin typeface="方正姚体" pitchFamily="2" charset="-122"/>
              <a:ea typeface="方正姚体" pitchFamily="2" charset="-122"/>
            </a:endParaRPr>
          </a:p>
        </p:txBody>
      </p:sp>
      <p:graphicFrame>
        <p:nvGraphicFramePr>
          <p:cNvPr id="12" name="表格 11"/>
          <p:cNvGraphicFramePr>
            <a:graphicFrameLocks noGrp="1"/>
          </p:cNvGraphicFramePr>
          <p:nvPr/>
        </p:nvGraphicFramePr>
        <p:xfrm>
          <a:off x="206061" y="1545464"/>
          <a:ext cx="11694017" cy="4637079"/>
        </p:xfrm>
        <a:graphic>
          <a:graphicData uri="http://schemas.openxmlformats.org/drawingml/2006/table">
            <a:tbl>
              <a:tblPr/>
              <a:tblGrid>
                <a:gridCol w="1249251">
                  <a:extLst>
                    <a:ext uri="{9D8B030D-6E8A-4147-A177-3AD203B41FA5}">
                      <a16:colId xmlns:a16="http://schemas.microsoft.com/office/drawing/2014/main" val="20000"/>
                    </a:ext>
                  </a:extLst>
                </a:gridCol>
                <a:gridCol w="10444766">
                  <a:extLst>
                    <a:ext uri="{9D8B030D-6E8A-4147-A177-3AD203B41FA5}">
                      <a16:colId xmlns:a16="http://schemas.microsoft.com/office/drawing/2014/main" val="20001"/>
                    </a:ext>
                  </a:extLst>
                </a:gridCol>
              </a:tblGrid>
              <a:tr h="3142446">
                <a:tc>
                  <a:txBody>
                    <a:bodyPr/>
                    <a:lstStyle/>
                    <a:p>
                      <a:pPr algn="ctr"/>
                      <a:endParaRPr lang="en-US" altLang="zh-CN" sz="2800" b="1" dirty="0">
                        <a:solidFill>
                          <a:srgbClr val="FF0000"/>
                        </a:solidFill>
                        <a:latin typeface="方正姚体" pitchFamily="2" charset="-122"/>
                        <a:ea typeface="方正姚体" pitchFamily="2" charset="-122"/>
                      </a:endParaRPr>
                    </a:p>
                    <a:p>
                      <a:pPr algn="ctr"/>
                      <a:endParaRPr lang="en-US" altLang="zh-CN" sz="2800" b="1" dirty="0">
                        <a:solidFill>
                          <a:srgbClr val="FF0000"/>
                        </a:solidFill>
                        <a:latin typeface="方正姚体" pitchFamily="2" charset="-122"/>
                        <a:ea typeface="方正姚体" pitchFamily="2" charset="-122"/>
                      </a:endParaRPr>
                    </a:p>
                    <a:p>
                      <a:pPr algn="ctr"/>
                      <a:r>
                        <a:rPr lang="zh-CN" altLang="en-US" sz="2800" b="1" dirty="0">
                          <a:solidFill>
                            <a:srgbClr val="FF0000"/>
                          </a:solidFill>
                          <a:latin typeface="方正姚体" pitchFamily="2" charset="-122"/>
                          <a:ea typeface="方正姚体" pitchFamily="2" charset="-122"/>
                        </a:rPr>
                        <a:t>发展</a:t>
                      </a:r>
                      <a:endParaRPr lang="en-US" altLang="zh-CN" sz="2800" b="1" dirty="0">
                        <a:solidFill>
                          <a:srgbClr val="FF0000"/>
                        </a:solidFill>
                        <a:latin typeface="方正姚体" pitchFamily="2" charset="-122"/>
                        <a:ea typeface="方正姚体" pitchFamily="2" charset="-122"/>
                      </a:endParaRPr>
                    </a:p>
                    <a:p>
                      <a:pPr algn="ctr"/>
                      <a:r>
                        <a:rPr lang="zh-CN" altLang="en-US" sz="2800" b="1" dirty="0">
                          <a:solidFill>
                            <a:srgbClr val="FF0000"/>
                          </a:solidFill>
                          <a:latin typeface="方正姚体" pitchFamily="2" charset="-122"/>
                          <a:ea typeface="方正姚体" pitchFamily="2" charset="-122"/>
                        </a:rPr>
                        <a:t>的</a:t>
                      </a:r>
                      <a:endParaRPr lang="en-US" altLang="zh-CN" sz="2800" b="1" dirty="0">
                        <a:solidFill>
                          <a:srgbClr val="FF0000"/>
                        </a:solidFill>
                        <a:latin typeface="方正姚体" pitchFamily="2" charset="-122"/>
                        <a:ea typeface="方正姚体" pitchFamily="2" charset="-122"/>
                      </a:endParaRPr>
                    </a:p>
                    <a:p>
                      <a:pPr algn="ctr"/>
                      <a:r>
                        <a:rPr lang="zh-CN" altLang="en-US" sz="2800" b="1" dirty="0">
                          <a:solidFill>
                            <a:srgbClr val="FF0000"/>
                          </a:solidFill>
                          <a:latin typeface="方正姚体" pitchFamily="2" charset="-122"/>
                          <a:ea typeface="方正姚体" pitchFamily="2" charset="-122"/>
                        </a:rPr>
                        <a:t>表现</a:t>
                      </a:r>
                    </a:p>
                  </a:txBody>
                  <a:tcPr>
                    <a:lnL w="12700" cmpd="sng">
                      <a:solidFill>
                        <a:srgbClr val="FF0000"/>
                      </a:solidFill>
                      <a:prstDash val="solid"/>
                    </a:lnL>
                    <a:lnR w="12700" cap="flat" cmpd="sng" algn="ctr">
                      <a:solidFill>
                        <a:srgbClr val="FF0000"/>
                      </a:solidFill>
                      <a:prstDash val="solid"/>
                      <a:round/>
                      <a:headEnd type="none" w="med" len="med"/>
                      <a:tailEnd type="none" w="med" len="med"/>
                    </a:lnR>
                    <a:lnT w="12700" cmpd="sng">
                      <a:solidFill>
                        <a:srgbClr val="FF0000"/>
                      </a:solidFill>
                      <a:prstDash val="solid"/>
                    </a:lnT>
                    <a:lnB w="12700" cap="flat" cmpd="sng" algn="ctr">
                      <a:solidFill>
                        <a:srgbClr val="FF0000"/>
                      </a:solidFill>
                      <a:prstDash val="solid"/>
                      <a:round/>
                      <a:headEnd type="none" w="med" len="med"/>
                      <a:tailEnd type="none" w="med" len="med"/>
                    </a:lnB>
                  </a:tcPr>
                </a:tc>
                <a:tc>
                  <a:txBody>
                    <a:bodyPr/>
                    <a:lstStyle/>
                    <a:p>
                      <a:pPr indent="267970">
                        <a:lnSpc>
                          <a:spcPct val="150000"/>
                        </a:lnSpc>
                      </a:pPr>
                      <a:r>
                        <a:rPr lang="zh-CN" altLang="en-US" sz="2000" b="1" kern="0" dirty="0">
                          <a:solidFill>
                            <a:srgbClr val="002060"/>
                          </a:solidFill>
                          <a:latin typeface="宋体" panose="02010600030101010101" pitchFamily="2" charset="-122"/>
                          <a:ea typeface="宋体" panose="02010600030101010101" pitchFamily="2" charset="-122"/>
                          <a:cs typeface="Iowan Old Style"/>
                        </a:rPr>
                        <a:t>（</a:t>
                      </a:r>
                      <a:r>
                        <a:rPr lang="en-US" altLang="zh-CN" sz="2000" b="1" kern="0" dirty="0">
                          <a:solidFill>
                            <a:srgbClr val="002060"/>
                          </a:solidFill>
                          <a:latin typeface="宋体" panose="02010600030101010101" pitchFamily="2" charset="-122"/>
                          <a:ea typeface="宋体" panose="02010600030101010101" pitchFamily="2" charset="-122"/>
                          <a:cs typeface="Iowan Old Style"/>
                        </a:rPr>
                        <a:t>1</a:t>
                      </a:r>
                      <a:r>
                        <a:rPr lang="zh-CN" altLang="en-US" sz="2000" b="1" kern="0" dirty="0">
                          <a:solidFill>
                            <a:srgbClr val="002060"/>
                          </a:solidFill>
                          <a:latin typeface="宋体" panose="02010600030101010101" pitchFamily="2" charset="-122"/>
                          <a:ea typeface="宋体" panose="02010600030101010101" pitchFamily="2" charset="-122"/>
                          <a:cs typeface="Iowan Old Style"/>
                        </a:rPr>
                        <a:t>）</a:t>
                      </a:r>
                      <a:r>
                        <a:rPr lang="en-US" altLang="zh-CN" sz="2000" b="1" kern="0" dirty="0">
                          <a:solidFill>
                            <a:srgbClr val="002060"/>
                          </a:solidFill>
                          <a:latin typeface="宋体" panose="02010600030101010101" pitchFamily="2" charset="-122"/>
                          <a:ea typeface="宋体" panose="02010600030101010101" pitchFamily="2" charset="-122"/>
                          <a:cs typeface="Iowan Old Style"/>
                        </a:rPr>
                        <a:t>1945</a:t>
                      </a:r>
                      <a:r>
                        <a:rPr lang="zh-CN" altLang="zh-CN" sz="2000" b="1" kern="0" dirty="0">
                          <a:solidFill>
                            <a:srgbClr val="002060"/>
                          </a:solidFill>
                          <a:latin typeface="宋体" panose="02010600030101010101" pitchFamily="2" charset="-122"/>
                          <a:ea typeface="宋体" panose="02010600030101010101" pitchFamily="2" charset="-122"/>
                          <a:cs typeface="Iowan Old Style"/>
                        </a:rPr>
                        <a:t>年</a:t>
                      </a:r>
                      <a:r>
                        <a:rPr lang="en-US" altLang="zh-CN" sz="2000" b="1" kern="0" dirty="0">
                          <a:solidFill>
                            <a:srgbClr val="002060"/>
                          </a:solidFill>
                          <a:latin typeface="宋体" panose="02010600030101010101" pitchFamily="2" charset="-122"/>
                          <a:ea typeface="宋体" panose="02010600030101010101" pitchFamily="2" charset="-122"/>
                          <a:cs typeface="Iowan Old Style"/>
                        </a:rPr>
                        <a:t>6</a:t>
                      </a:r>
                      <a:r>
                        <a:rPr lang="zh-CN" altLang="zh-CN" sz="2000" b="1" kern="0" dirty="0">
                          <a:solidFill>
                            <a:srgbClr val="002060"/>
                          </a:solidFill>
                          <a:latin typeface="宋体" panose="02010600030101010101" pitchFamily="2" charset="-122"/>
                          <a:ea typeface="宋体" panose="02010600030101010101" pitchFamily="2" charset="-122"/>
                          <a:cs typeface="Iowan Old Style"/>
                        </a:rPr>
                        <a:t>月，</a:t>
                      </a:r>
                      <a:r>
                        <a:rPr lang="en-US" altLang="zh-CN" sz="2000" b="1" kern="0" dirty="0">
                          <a:solidFill>
                            <a:srgbClr val="002060"/>
                          </a:solidFill>
                          <a:latin typeface="宋体" panose="02010600030101010101" pitchFamily="2" charset="-122"/>
                          <a:ea typeface="宋体" panose="02010600030101010101" pitchFamily="2" charset="-122"/>
                          <a:cs typeface="Iowan Old Style"/>
                        </a:rPr>
                        <a:t>50</a:t>
                      </a:r>
                      <a:r>
                        <a:rPr lang="zh-CN" altLang="zh-CN" sz="2000" b="1" kern="0" dirty="0">
                          <a:solidFill>
                            <a:srgbClr val="002060"/>
                          </a:solidFill>
                          <a:latin typeface="宋体" panose="02010600030101010101" pitchFamily="2" charset="-122"/>
                          <a:ea typeface="宋体" panose="02010600030101010101" pitchFamily="2" charset="-122"/>
                          <a:cs typeface="Iowan Old Style"/>
                        </a:rPr>
                        <a:t>个国家的代表签署了《联合国宪章》。宪章确定了和平解决国际争端和制裁侵略的机制，并赋予安理会制裁的力量，确定了</a:t>
                      </a:r>
                      <a:r>
                        <a:rPr lang="en-US" altLang="zh-CN" sz="2000" b="1" kern="0" dirty="0">
                          <a:solidFill>
                            <a:srgbClr val="002060"/>
                          </a:solidFill>
                          <a:latin typeface="宋体" panose="02010600030101010101" pitchFamily="2" charset="-122"/>
                          <a:ea typeface="宋体" panose="02010600030101010101" pitchFamily="2" charset="-122"/>
                          <a:cs typeface="Iowan Old Style"/>
                        </a:rPr>
                        <a:t> “</a:t>
                      </a:r>
                      <a:r>
                        <a:rPr lang="zh-CN" altLang="zh-CN" sz="2000" b="1" kern="0" dirty="0">
                          <a:solidFill>
                            <a:srgbClr val="002060"/>
                          </a:solidFill>
                          <a:latin typeface="宋体" panose="02010600030101010101" pitchFamily="2" charset="-122"/>
                          <a:ea typeface="宋体" panose="02010600030101010101" pitchFamily="2" charset="-122"/>
                          <a:cs typeface="Iowan Old Style"/>
                        </a:rPr>
                        <a:t>大国一致”原则，集体安全体制进一步完善。</a:t>
                      </a:r>
                      <a:endParaRPr lang="zh-CN" altLang="zh-CN" sz="2000" b="1" kern="100" dirty="0">
                        <a:solidFill>
                          <a:srgbClr val="002060"/>
                        </a:solidFill>
                        <a:latin typeface="宋体" panose="02010600030101010101" pitchFamily="2" charset="-122"/>
                        <a:ea typeface="宋体" panose="02010600030101010101" pitchFamily="2" charset="-122"/>
                        <a:cs typeface="Times New Roman" panose="02020603050405020304" pitchFamily="18" charset="0"/>
                      </a:endParaRPr>
                    </a:p>
                    <a:p>
                      <a:pPr indent="266700">
                        <a:lnSpc>
                          <a:spcPct val="150000"/>
                        </a:lnSpc>
                      </a:pPr>
                      <a:r>
                        <a:rPr lang="zh-CN" altLang="en-US" sz="2000" b="1" kern="0" dirty="0">
                          <a:solidFill>
                            <a:srgbClr val="002060"/>
                          </a:solidFill>
                          <a:latin typeface="宋体" panose="02010600030101010101" pitchFamily="2" charset="-122"/>
                          <a:ea typeface="宋体" panose="02010600030101010101" pitchFamily="2" charset="-122"/>
                          <a:cs typeface="Iowan Old Style"/>
                        </a:rPr>
                        <a:t>（</a:t>
                      </a:r>
                      <a:r>
                        <a:rPr lang="en-US" altLang="zh-CN" sz="2000" b="1" kern="0" dirty="0">
                          <a:solidFill>
                            <a:srgbClr val="002060"/>
                          </a:solidFill>
                          <a:latin typeface="宋体" panose="02010600030101010101" pitchFamily="2" charset="-122"/>
                          <a:ea typeface="宋体" panose="02010600030101010101" pitchFamily="2" charset="-122"/>
                          <a:cs typeface="Iowan Old Style"/>
                        </a:rPr>
                        <a:t>2</a:t>
                      </a:r>
                      <a:r>
                        <a:rPr lang="zh-CN" altLang="en-US" sz="2000" b="1" kern="0" dirty="0">
                          <a:solidFill>
                            <a:srgbClr val="002060"/>
                          </a:solidFill>
                          <a:latin typeface="宋体" panose="02010600030101010101" pitchFamily="2" charset="-122"/>
                          <a:ea typeface="宋体" panose="02010600030101010101" pitchFamily="2" charset="-122"/>
                          <a:cs typeface="Iowan Old Style"/>
                        </a:rPr>
                        <a:t>）</a:t>
                      </a:r>
                      <a:r>
                        <a:rPr lang="en-US" altLang="zh-CN" sz="2000" b="1" kern="0" dirty="0">
                          <a:solidFill>
                            <a:srgbClr val="002060"/>
                          </a:solidFill>
                          <a:latin typeface="宋体" panose="02010600030101010101" pitchFamily="2" charset="-122"/>
                          <a:ea typeface="宋体" panose="02010600030101010101" pitchFamily="2" charset="-122"/>
                          <a:cs typeface="Iowan Old Style"/>
                        </a:rPr>
                        <a:t>1946</a:t>
                      </a:r>
                      <a:r>
                        <a:rPr lang="zh-CN" altLang="en-US" sz="2000" b="1" kern="0" dirty="0">
                          <a:solidFill>
                            <a:srgbClr val="002060"/>
                          </a:solidFill>
                          <a:latin typeface="宋体" panose="02010600030101010101" pitchFamily="2" charset="-122"/>
                          <a:ea typeface="宋体" panose="02010600030101010101" pitchFamily="2" charset="-122"/>
                          <a:cs typeface="Iowan Old Style"/>
                        </a:rPr>
                        <a:t>年</a:t>
                      </a:r>
                      <a:r>
                        <a:rPr lang="zh-CN" altLang="zh-CN" sz="2000" b="1" kern="0" dirty="0">
                          <a:solidFill>
                            <a:srgbClr val="002060"/>
                          </a:solidFill>
                          <a:latin typeface="宋体" panose="02010600030101010101" pitchFamily="2" charset="-122"/>
                          <a:ea typeface="宋体" panose="02010600030101010101" pitchFamily="2" charset="-122"/>
                          <a:cs typeface="Iowan Old Style"/>
                        </a:rPr>
                        <a:t>国际法院也在荷兰海牙成立，发展了国际司法制度。</a:t>
                      </a:r>
                      <a:endParaRPr lang="zh-CN" altLang="zh-CN" sz="2000" b="1" kern="100" dirty="0">
                        <a:solidFill>
                          <a:srgbClr val="002060"/>
                        </a:solidFill>
                        <a:latin typeface="宋体" panose="02010600030101010101" pitchFamily="2" charset="-122"/>
                        <a:ea typeface="宋体" panose="02010600030101010101" pitchFamily="2" charset="-122"/>
                        <a:cs typeface="Times New Roman" panose="02020603050405020304" pitchFamily="18" charset="0"/>
                      </a:endParaRPr>
                    </a:p>
                    <a:p>
                      <a:pPr indent="266700">
                        <a:lnSpc>
                          <a:spcPct val="150000"/>
                        </a:lnSpc>
                      </a:pPr>
                      <a:r>
                        <a:rPr lang="zh-CN" altLang="en-US" sz="2000" b="1" kern="0" dirty="0">
                          <a:solidFill>
                            <a:srgbClr val="002060"/>
                          </a:solidFill>
                          <a:latin typeface="宋体" panose="02010600030101010101" pitchFamily="2" charset="-122"/>
                          <a:ea typeface="宋体" panose="02010600030101010101" pitchFamily="2" charset="-122"/>
                          <a:cs typeface="Iowan Old Style"/>
                        </a:rPr>
                        <a:t>（</a:t>
                      </a:r>
                      <a:r>
                        <a:rPr lang="en-US" altLang="zh-CN" sz="2000" b="1" kern="0" dirty="0">
                          <a:solidFill>
                            <a:srgbClr val="002060"/>
                          </a:solidFill>
                          <a:latin typeface="宋体" panose="02010600030101010101" pitchFamily="2" charset="-122"/>
                          <a:ea typeface="宋体" panose="02010600030101010101" pitchFamily="2" charset="-122"/>
                          <a:cs typeface="Iowan Old Style"/>
                        </a:rPr>
                        <a:t>3</a:t>
                      </a:r>
                      <a:r>
                        <a:rPr lang="zh-CN" altLang="en-US" sz="2000" b="1" kern="0" dirty="0">
                          <a:solidFill>
                            <a:srgbClr val="002060"/>
                          </a:solidFill>
                          <a:latin typeface="宋体" panose="02010600030101010101" pitchFamily="2" charset="-122"/>
                          <a:ea typeface="宋体" panose="02010600030101010101" pitchFamily="2" charset="-122"/>
                          <a:cs typeface="Iowan Old Style"/>
                        </a:rPr>
                        <a:t>）二战后，</a:t>
                      </a:r>
                      <a:r>
                        <a:rPr lang="zh-CN" altLang="zh-CN" sz="2000" b="1" kern="0" dirty="0">
                          <a:solidFill>
                            <a:srgbClr val="002060"/>
                          </a:solidFill>
                          <a:latin typeface="宋体" panose="02010600030101010101" pitchFamily="2" charset="-122"/>
                          <a:ea typeface="宋体" panose="02010600030101010101" pitchFamily="2" charset="-122"/>
                          <a:cs typeface="Iowan Old Style"/>
                        </a:rPr>
                        <a:t>新的民族国家纷纷独立，各类国际组织数量激增，也推动了国际法的发展。</a:t>
                      </a:r>
                      <a:endParaRPr lang="zh-CN" altLang="zh-CN" sz="2000" b="1" kern="100" dirty="0">
                        <a:solidFill>
                          <a:srgbClr val="002060"/>
                        </a:solidFill>
                        <a:latin typeface="宋体" panose="02010600030101010101" pitchFamily="2" charset="-122"/>
                        <a:ea typeface="宋体" panose="02010600030101010101" pitchFamily="2" charset="-122"/>
                        <a:cs typeface="Times New Roman" panose="02020603050405020304" pitchFamily="18" charset="0"/>
                      </a:endParaRPr>
                    </a:p>
                    <a:p>
                      <a:pPr indent="266700">
                        <a:lnSpc>
                          <a:spcPct val="150000"/>
                        </a:lnSpc>
                      </a:pPr>
                      <a:r>
                        <a:rPr lang="zh-CN" altLang="en-US" sz="2000" b="1" kern="0" dirty="0">
                          <a:solidFill>
                            <a:srgbClr val="002060"/>
                          </a:solidFill>
                          <a:latin typeface="宋体" panose="02010600030101010101" pitchFamily="2" charset="-122"/>
                          <a:ea typeface="宋体" panose="02010600030101010101" pitchFamily="2" charset="-122"/>
                          <a:cs typeface="Iowan Old Style"/>
                        </a:rPr>
                        <a:t>（</a:t>
                      </a:r>
                      <a:r>
                        <a:rPr lang="en-US" altLang="zh-CN" sz="2000" b="1" kern="0" dirty="0">
                          <a:solidFill>
                            <a:srgbClr val="002060"/>
                          </a:solidFill>
                          <a:latin typeface="宋体" panose="02010600030101010101" pitchFamily="2" charset="-122"/>
                          <a:ea typeface="宋体" panose="02010600030101010101" pitchFamily="2" charset="-122"/>
                          <a:cs typeface="Iowan Old Style"/>
                        </a:rPr>
                        <a:t>4</a:t>
                      </a:r>
                      <a:r>
                        <a:rPr lang="zh-CN" altLang="en-US" sz="2000" b="1" kern="0" dirty="0">
                          <a:solidFill>
                            <a:srgbClr val="002060"/>
                          </a:solidFill>
                          <a:latin typeface="宋体" panose="02010600030101010101" pitchFamily="2" charset="-122"/>
                          <a:ea typeface="宋体" panose="02010600030101010101" pitchFamily="2" charset="-122"/>
                          <a:cs typeface="Iowan Old Style"/>
                        </a:rPr>
                        <a:t>）</a:t>
                      </a:r>
                      <a:r>
                        <a:rPr lang="zh-CN" altLang="zh-CN" sz="2000" b="1" kern="0" dirty="0">
                          <a:solidFill>
                            <a:srgbClr val="002060"/>
                          </a:solidFill>
                          <a:latin typeface="宋体" panose="02010600030101010101" pitchFamily="2" charset="-122"/>
                          <a:ea typeface="宋体" panose="02010600030101010101" pitchFamily="2" charset="-122"/>
                          <a:cs typeface="Iowan Old Style"/>
                        </a:rPr>
                        <a:t>在此期间，国际法的领域也大大扩大</a:t>
                      </a:r>
                      <a:r>
                        <a:rPr lang="en-US" altLang="zh-CN" sz="2000" b="1" kern="0" dirty="0">
                          <a:solidFill>
                            <a:srgbClr val="002060"/>
                          </a:solidFill>
                          <a:latin typeface="宋体" panose="02010600030101010101" pitchFamily="2" charset="-122"/>
                          <a:ea typeface="宋体" panose="02010600030101010101" pitchFamily="2" charset="-122"/>
                          <a:cs typeface="Iowan Old Style"/>
                        </a:rPr>
                        <a:t>,</a:t>
                      </a:r>
                      <a:r>
                        <a:rPr lang="zh-CN" altLang="zh-CN" sz="2000" b="1" kern="0" dirty="0">
                          <a:solidFill>
                            <a:srgbClr val="002060"/>
                          </a:solidFill>
                          <a:latin typeface="宋体" panose="02010600030101010101" pitchFamily="2" charset="-122"/>
                          <a:ea typeface="宋体" panose="02010600030101010101" pitchFamily="2" charset="-122"/>
                          <a:cs typeface="Iowan Old Style"/>
                        </a:rPr>
                        <a:t>在裁军、防止核武器及生化武器扩散、人权、环境、海洋、外层空间等方面，颁布了一系列具有国际法性质的公约或宣言。</a:t>
                      </a:r>
                      <a:endParaRPr lang="zh-CN" altLang="zh-CN" sz="2000" b="1" kern="100" dirty="0">
                        <a:solidFill>
                          <a:srgbClr val="002060"/>
                        </a:solidFill>
                        <a:latin typeface="宋体" panose="02010600030101010101" pitchFamily="2" charset="-122"/>
                        <a:ea typeface="宋体" panose="02010600030101010101" pitchFamily="2" charset="-122"/>
                        <a:cs typeface="Times New Roman" panose="02020603050405020304" pitchFamily="18" charset="0"/>
                      </a:endParaRPr>
                    </a:p>
                  </a:txBody>
                  <a:tcPr>
                    <a:lnL w="12700" cap="flat" cmpd="sng" algn="ctr">
                      <a:solidFill>
                        <a:srgbClr val="FF0000"/>
                      </a:solidFill>
                      <a:prstDash val="solid"/>
                      <a:round/>
                      <a:headEnd type="none" w="med" len="med"/>
                      <a:tailEnd type="none" w="med" len="med"/>
                    </a:lnL>
                    <a:lnR w="12700" cmpd="sng">
                      <a:solidFill>
                        <a:srgbClr val="FF0000"/>
                      </a:solidFill>
                      <a:prstDash val="soli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0000"/>
                  </a:ext>
                </a:extLst>
              </a:tr>
              <a:tr h="1416676">
                <a:tc>
                  <a:txBody>
                    <a:bodyPr/>
                    <a:lstStyle/>
                    <a:p>
                      <a:pPr algn="ctr"/>
                      <a:endParaRPr lang="en-US" altLang="zh-CN" sz="2800" b="1" dirty="0">
                        <a:solidFill>
                          <a:srgbClr val="FF0000"/>
                        </a:solidFill>
                        <a:latin typeface="方正姚体" pitchFamily="2" charset="-122"/>
                        <a:ea typeface="方正姚体" pitchFamily="2" charset="-122"/>
                      </a:endParaRPr>
                    </a:p>
                    <a:p>
                      <a:pPr algn="ctr"/>
                      <a:r>
                        <a:rPr lang="zh-CN" altLang="en-US" sz="2800" b="1" dirty="0">
                          <a:solidFill>
                            <a:srgbClr val="FF0000"/>
                          </a:solidFill>
                          <a:latin typeface="方正姚体" pitchFamily="2" charset="-122"/>
                          <a:ea typeface="方正姚体" pitchFamily="2" charset="-122"/>
                        </a:rPr>
                        <a:t>评价</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mpd="sng">
                      <a:solidFill>
                        <a:srgbClr val="FF0000"/>
                      </a:solidFill>
                      <a:prstDash val="solid"/>
                    </a:lnB>
                  </a:tcPr>
                </a:tc>
                <a:tc>
                  <a:txBody>
                    <a:bodyPr/>
                    <a:lstStyle/>
                    <a:p>
                      <a:pPr indent="267970">
                        <a:lnSpc>
                          <a:spcPct val="150000"/>
                        </a:lnSpc>
                      </a:pPr>
                      <a:r>
                        <a:rPr lang="zh-CN" altLang="en-US" sz="2000" b="1" kern="0" dirty="0">
                          <a:solidFill>
                            <a:srgbClr val="002060"/>
                          </a:solidFill>
                          <a:latin typeface="宋体" panose="02010600030101010101" pitchFamily="2" charset="-122"/>
                          <a:ea typeface="宋体" panose="02010600030101010101" pitchFamily="2" charset="-122"/>
                          <a:cs typeface="Iowan Old Style"/>
                        </a:rPr>
                        <a:t>（</a:t>
                      </a:r>
                      <a:r>
                        <a:rPr lang="en-US" altLang="zh-CN" sz="2000" b="1" kern="0" dirty="0">
                          <a:solidFill>
                            <a:srgbClr val="002060"/>
                          </a:solidFill>
                          <a:latin typeface="宋体" panose="02010600030101010101" pitchFamily="2" charset="-122"/>
                          <a:ea typeface="宋体" panose="02010600030101010101" pitchFamily="2" charset="-122"/>
                          <a:cs typeface="Iowan Old Style"/>
                        </a:rPr>
                        <a:t>1</a:t>
                      </a:r>
                      <a:r>
                        <a:rPr lang="zh-CN" altLang="en-US" sz="2000" b="1" kern="0" dirty="0">
                          <a:solidFill>
                            <a:srgbClr val="002060"/>
                          </a:solidFill>
                          <a:latin typeface="宋体" panose="02010600030101010101" pitchFamily="2" charset="-122"/>
                          <a:ea typeface="宋体" panose="02010600030101010101" pitchFamily="2" charset="-122"/>
                          <a:cs typeface="Iowan Old Style"/>
                        </a:rPr>
                        <a:t>）</a:t>
                      </a:r>
                      <a:r>
                        <a:rPr lang="zh-CN" altLang="zh-CN" sz="2000" b="1" kern="0" dirty="0">
                          <a:solidFill>
                            <a:srgbClr val="002060"/>
                          </a:solidFill>
                          <a:latin typeface="宋体" panose="02010600030101010101" pitchFamily="2" charset="-122"/>
                          <a:ea typeface="宋体" panose="02010600030101010101" pitchFamily="2" charset="-122"/>
                          <a:cs typeface="Iowan Old Style"/>
                        </a:rPr>
                        <a:t>对世界和平与持续发展作出了积极的贡献。</a:t>
                      </a:r>
                      <a:endParaRPr lang="zh-CN" altLang="zh-CN" sz="2000" b="1" kern="100" dirty="0">
                        <a:solidFill>
                          <a:srgbClr val="002060"/>
                        </a:solidFill>
                        <a:latin typeface="宋体" panose="02010600030101010101" pitchFamily="2" charset="-122"/>
                        <a:ea typeface="宋体" panose="02010600030101010101" pitchFamily="2" charset="-122"/>
                        <a:cs typeface="Times New Roman" panose="02020603050405020304" pitchFamily="18" charset="0"/>
                      </a:endParaRPr>
                    </a:p>
                    <a:p>
                      <a:pPr indent="266700">
                        <a:lnSpc>
                          <a:spcPct val="150000"/>
                        </a:lnSpc>
                      </a:pPr>
                      <a:r>
                        <a:rPr lang="zh-CN" altLang="en-US" sz="2000" b="1" kern="0" dirty="0">
                          <a:solidFill>
                            <a:srgbClr val="002060"/>
                          </a:solidFill>
                          <a:latin typeface="宋体" panose="02010600030101010101" pitchFamily="2" charset="-122"/>
                          <a:ea typeface="宋体" panose="02010600030101010101" pitchFamily="2" charset="-122"/>
                          <a:cs typeface="Iowan Old Style"/>
                        </a:rPr>
                        <a:t>（</a:t>
                      </a:r>
                      <a:r>
                        <a:rPr lang="en-US" altLang="zh-CN" sz="2000" b="1" kern="0" dirty="0">
                          <a:solidFill>
                            <a:srgbClr val="002060"/>
                          </a:solidFill>
                          <a:latin typeface="宋体" panose="02010600030101010101" pitchFamily="2" charset="-122"/>
                          <a:ea typeface="宋体" panose="02010600030101010101" pitchFamily="2" charset="-122"/>
                          <a:cs typeface="Iowan Old Style"/>
                        </a:rPr>
                        <a:t>2</a:t>
                      </a:r>
                      <a:r>
                        <a:rPr lang="zh-CN" altLang="en-US" sz="2000" b="1" kern="0" dirty="0">
                          <a:solidFill>
                            <a:srgbClr val="002060"/>
                          </a:solidFill>
                          <a:latin typeface="宋体" panose="02010600030101010101" pitchFamily="2" charset="-122"/>
                          <a:ea typeface="宋体" panose="02010600030101010101" pitchFamily="2" charset="-122"/>
                          <a:cs typeface="Iowan Old Style"/>
                        </a:rPr>
                        <a:t>）</a:t>
                      </a:r>
                      <a:r>
                        <a:rPr lang="zh-CN" altLang="zh-CN" sz="2000" b="1" kern="0" dirty="0">
                          <a:solidFill>
                            <a:srgbClr val="002060"/>
                          </a:solidFill>
                          <a:latin typeface="宋体" panose="02010600030101010101" pitchFamily="2" charset="-122"/>
                          <a:ea typeface="宋体" panose="02010600030101010101" pitchFamily="2" charset="-122"/>
                          <a:cs typeface="Iowan Old Style"/>
                        </a:rPr>
                        <a:t>国际法的实施仍然有很多局限性</a:t>
                      </a:r>
                      <a:r>
                        <a:rPr lang="zh-CN" altLang="en-US" sz="2000" b="1" kern="0" dirty="0">
                          <a:solidFill>
                            <a:srgbClr val="002060"/>
                          </a:solidFill>
                          <a:latin typeface="宋体" panose="02010600030101010101" pitchFamily="2" charset="-122"/>
                          <a:ea typeface="宋体" panose="02010600030101010101" pitchFamily="2" charset="-122"/>
                          <a:cs typeface="Iowan Old Style"/>
                        </a:rPr>
                        <a:t>。</a:t>
                      </a:r>
                      <a:r>
                        <a:rPr lang="zh-CN" altLang="zh-CN" sz="2000" b="1" kern="0" dirty="0">
                          <a:solidFill>
                            <a:srgbClr val="002060"/>
                          </a:solidFill>
                          <a:latin typeface="宋体" panose="02010600030101010101" pitchFamily="2" charset="-122"/>
                          <a:ea typeface="宋体" panose="02010600030101010101" pitchFamily="2" charset="-122"/>
                          <a:cs typeface="Iowan Old Style"/>
                        </a:rPr>
                        <a:t>一些大国为一己私利，不惜退出国际条约，甚至不经联合国授权就采取制裁或战争，严重威胁着国际和平。</a:t>
                      </a:r>
                      <a:endParaRPr lang="zh-CN" altLang="zh-CN" sz="2000" b="1" kern="100" dirty="0">
                        <a:solidFill>
                          <a:srgbClr val="002060"/>
                        </a:solidFill>
                        <a:effectLst/>
                        <a:latin typeface="宋体" panose="02010600030101010101" pitchFamily="2" charset="-122"/>
                        <a:ea typeface="宋体" panose="02010600030101010101" pitchFamily="2" charset="-122"/>
                        <a:cs typeface="Times New Roman" panose="02020603050405020304" pitchFamily="18" charset="0"/>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椭圆 8"/>
          <p:cNvSpPr/>
          <p:nvPr>
            <p:custDataLst>
              <p:tags r:id="rId1"/>
            </p:custDataLst>
          </p:nvPr>
        </p:nvSpPr>
        <p:spPr>
          <a:xfrm>
            <a:off x="4019475" y="2689361"/>
            <a:ext cx="1766763" cy="1766763"/>
          </a:xfrm>
          <a:prstGeom prst="ellipse">
            <a:avLst/>
          </a:prstGeom>
          <a:noFill/>
          <a:ln>
            <a:solidFill>
              <a:srgbClr val="A5A5A5"/>
            </a:solidFill>
          </a:ln>
        </p:spPr>
        <p:style>
          <a:lnRef idx="2">
            <a:srgbClr val="09948A">
              <a:shade val="50000"/>
            </a:srgbClr>
          </a:lnRef>
          <a:fillRef idx="1">
            <a:srgbClr val="09948A"/>
          </a:fillRef>
          <a:effectRef idx="0">
            <a:srgbClr val="09948A"/>
          </a:effectRef>
          <a:fontRef idx="minor">
            <a:sysClr val="window" lastClr="FFFFFF"/>
          </a:fontRef>
        </p:style>
        <p:txBody>
          <a:bodyPr rtlCol="0" anchor="ctr"/>
          <a:lstStyle/>
          <a:p>
            <a:pPr algn="ctr"/>
            <a:endParaRPr lang="zh-CN" altLang="en-US"/>
          </a:p>
        </p:txBody>
      </p:sp>
      <p:sp>
        <p:nvSpPr>
          <p:cNvPr id="10" name="椭圆 9"/>
          <p:cNvSpPr/>
          <p:nvPr>
            <p:custDataLst>
              <p:tags r:id="rId2"/>
            </p:custDataLst>
          </p:nvPr>
        </p:nvSpPr>
        <p:spPr>
          <a:xfrm>
            <a:off x="5174226" y="2671699"/>
            <a:ext cx="1766763" cy="1766763"/>
          </a:xfrm>
          <a:prstGeom prst="ellipse">
            <a:avLst/>
          </a:prstGeom>
          <a:noFill/>
          <a:ln>
            <a:solidFill>
              <a:srgbClr val="A5A5A5"/>
            </a:solidFill>
          </a:ln>
        </p:spPr>
        <p:style>
          <a:lnRef idx="2">
            <a:srgbClr val="09948A">
              <a:shade val="50000"/>
            </a:srgbClr>
          </a:lnRef>
          <a:fillRef idx="1">
            <a:srgbClr val="09948A"/>
          </a:fillRef>
          <a:effectRef idx="0">
            <a:srgbClr val="09948A"/>
          </a:effectRef>
          <a:fontRef idx="minor">
            <a:sysClr val="window" lastClr="FFFFFF"/>
          </a:fontRef>
        </p:style>
        <p:txBody>
          <a:bodyPr rtlCol="0" anchor="ctr"/>
          <a:lstStyle/>
          <a:p>
            <a:pPr algn="ctr"/>
            <a:endParaRPr lang="zh-CN" altLang="en-US"/>
          </a:p>
        </p:txBody>
      </p:sp>
      <p:sp>
        <p:nvSpPr>
          <p:cNvPr id="11" name="空心弧 10"/>
          <p:cNvSpPr/>
          <p:nvPr>
            <p:custDataLst>
              <p:tags r:id="rId3"/>
            </p:custDataLst>
          </p:nvPr>
        </p:nvSpPr>
        <p:spPr>
          <a:xfrm rot="9073349">
            <a:off x="4039127" y="2693208"/>
            <a:ext cx="1770101" cy="1763747"/>
          </a:xfrm>
          <a:prstGeom prst="blockArc">
            <a:avLst>
              <a:gd name="adj1" fmla="val 20613961"/>
              <a:gd name="adj2" fmla="val 4452738"/>
              <a:gd name="adj3" fmla="val 3064"/>
            </a:avLst>
          </a:prstGeom>
          <a:solidFill>
            <a:srgbClr val="4472C4"/>
          </a:solidFill>
          <a:ln>
            <a:noFill/>
          </a:ln>
        </p:spPr>
        <p:style>
          <a:lnRef idx="2">
            <a:srgbClr val="09948A">
              <a:shade val="50000"/>
            </a:srgbClr>
          </a:lnRef>
          <a:fillRef idx="1">
            <a:srgbClr val="09948A"/>
          </a:fillRef>
          <a:effectRef idx="0">
            <a:srgbClr val="09948A"/>
          </a:effectRef>
          <a:fontRef idx="minor">
            <a:sysClr val="window" lastClr="FFFFFF"/>
          </a:fontRef>
        </p:style>
        <p:txBody>
          <a:bodyPr rtlCol="0" anchor="ctr"/>
          <a:lstStyle/>
          <a:p>
            <a:pPr algn="ctr"/>
            <a:endParaRPr lang="zh-CN" altLang="en-US">
              <a:solidFill>
                <a:sysClr val="windowText" lastClr="000000"/>
              </a:solidFill>
            </a:endParaRPr>
          </a:p>
        </p:txBody>
      </p:sp>
      <p:sp>
        <p:nvSpPr>
          <p:cNvPr id="12" name="空心弧 11"/>
          <p:cNvSpPr/>
          <p:nvPr>
            <p:custDataLst>
              <p:tags r:id="rId4"/>
            </p:custDataLst>
          </p:nvPr>
        </p:nvSpPr>
        <p:spPr>
          <a:xfrm rot="19836276">
            <a:off x="5167263" y="2702481"/>
            <a:ext cx="1772305" cy="1749284"/>
          </a:xfrm>
          <a:prstGeom prst="blockArc">
            <a:avLst>
              <a:gd name="adj1" fmla="val 20613961"/>
              <a:gd name="adj2" fmla="val 4452738"/>
              <a:gd name="adj3" fmla="val 3064"/>
            </a:avLst>
          </a:prstGeom>
          <a:solidFill>
            <a:srgbClr val="FFC000"/>
          </a:solidFill>
          <a:ln>
            <a:noFill/>
          </a:ln>
        </p:spPr>
        <p:style>
          <a:lnRef idx="2">
            <a:srgbClr val="09948A">
              <a:shade val="50000"/>
            </a:srgbClr>
          </a:lnRef>
          <a:fillRef idx="1">
            <a:srgbClr val="09948A"/>
          </a:fillRef>
          <a:effectRef idx="0">
            <a:srgbClr val="09948A"/>
          </a:effectRef>
          <a:fontRef idx="minor">
            <a:sysClr val="window" lastClr="FFFFFF"/>
          </a:fontRef>
        </p:style>
        <p:txBody>
          <a:bodyPr rtlCol="0" anchor="ctr"/>
          <a:lstStyle/>
          <a:p>
            <a:pPr algn="ctr"/>
            <a:endParaRPr lang="zh-CN" altLang="en-US">
              <a:solidFill>
                <a:sysClr val="windowText" lastClr="000000"/>
              </a:solidFill>
            </a:endParaRPr>
          </a:p>
        </p:txBody>
      </p:sp>
      <p:sp>
        <p:nvSpPr>
          <p:cNvPr id="15" name="椭圆 14"/>
          <p:cNvSpPr/>
          <p:nvPr>
            <p:custDataLst>
              <p:tags r:id="rId5"/>
            </p:custDataLst>
          </p:nvPr>
        </p:nvSpPr>
        <p:spPr>
          <a:xfrm>
            <a:off x="4422652" y="1670859"/>
            <a:ext cx="738628" cy="755382"/>
          </a:xfrm>
          <a:prstGeom prst="ellipse">
            <a:avLst/>
          </a:prstGeom>
          <a:solidFill>
            <a:srgbClr val="4472C4"/>
          </a:solidFill>
          <a:ln>
            <a:noFill/>
          </a:ln>
        </p:spPr>
        <p:style>
          <a:lnRef idx="2">
            <a:srgbClr val="09948A">
              <a:shade val="50000"/>
            </a:srgbClr>
          </a:lnRef>
          <a:fillRef idx="1">
            <a:srgbClr val="09948A"/>
          </a:fillRef>
          <a:effectRef idx="0">
            <a:srgbClr val="09948A"/>
          </a:effectRef>
          <a:fontRef idx="minor">
            <a:sysClr val="window" lastClr="FFFFFF"/>
          </a:fontRef>
        </p:style>
        <p:txBody>
          <a:bodyPr rtlCol="0" anchor="ctr"/>
          <a:lstStyle/>
          <a:p>
            <a:pPr algn="ctr"/>
            <a:r>
              <a:rPr lang="zh-CN" altLang="en-US" sz="3600" dirty="0">
                <a:sym typeface="+mn-ea"/>
              </a:rPr>
              <a:t>同</a:t>
            </a:r>
          </a:p>
        </p:txBody>
      </p:sp>
      <p:sp>
        <p:nvSpPr>
          <p:cNvPr id="24" name="椭圆 23"/>
          <p:cNvSpPr/>
          <p:nvPr>
            <p:custDataLst>
              <p:tags r:id="rId6"/>
            </p:custDataLst>
          </p:nvPr>
        </p:nvSpPr>
        <p:spPr>
          <a:xfrm>
            <a:off x="5867500" y="1658988"/>
            <a:ext cx="732072" cy="721146"/>
          </a:xfrm>
          <a:prstGeom prst="ellipse">
            <a:avLst/>
          </a:prstGeom>
          <a:solidFill>
            <a:srgbClr val="FFC000"/>
          </a:solidFill>
          <a:ln>
            <a:noFill/>
          </a:ln>
        </p:spPr>
        <p:style>
          <a:lnRef idx="0">
            <a:scrgbClr r="0" g="0" b="0"/>
          </a:lnRef>
          <a:fillRef idx="0">
            <a:scrgbClr r="0" g="0" b="0"/>
          </a:fillRef>
          <a:effectRef idx="0">
            <a:scrgbClr r="0" g="0" b="0"/>
          </a:effectRef>
          <a:fontRef idx="minor">
            <a:sysClr val="window" lastClr="FFFFFF"/>
          </a:fontRef>
        </p:style>
        <p:txBody>
          <a:bodyPr rtlCol="0" anchor="ctr"/>
          <a:lstStyle/>
          <a:p>
            <a:pPr algn="ctr"/>
            <a:r>
              <a:rPr lang="zh-CN" altLang="en-US" sz="4400" b="1" dirty="0">
                <a:latin typeface="华文楷体" panose="02010600040101010101" charset="-122"/>
                <a:ea typeface="华文楷体" panose="02010600040101010101" charset="-122"/>
                <a:sym typeface="+mn-ea"/>
              </a:rPr>
              <a:t>异</a:t>
            </a:r>
          </a:p>
        </p:txBody>
      </p:sp>
      <p:sp>
        <p:nvSpPr>
          <p:cNvPr id="8" name="任意多边形: 形状 7"/>
          <p:cNvSpPr/>
          <p:nvPr>
            <p:custDataLst>
              <p:tags r:id="rId7"/>
            </p:custDataLst>
          </p:nvPr>
        </p:nvSpPr>
        <p:spPr>
          <a:xfrm>
            <a:off x="5161280" y="2908896"/>
            <a:ext cx="624957" cy="1332369"/>
          </a:xfrm>
          <a:custGeom>
            <a:avLst/>
            <a:gdLst>
              <a:gd name="connsiteX0" fmla="*/ 439093 w 878186"/>
              <a:gd name="connsiteY0" fmla="*/ 0 h 2154348"/>
              <a:gd name="connsiteX1" fmla="*/ 525700 w 878186"/>
              <a:gd name="connsiteY1" fmla="*/ 95291 h 2154348"/>
              <a:gd name="connsiteX2" fmla="*/ 878186 w 878186"/>
              <a:gd name="connsiteY2" fmla="*/ 1077174 h 2154348"/>
              <a:gd name="connsiteX3" fmla="*/ 525700 w 878186"/>
              <a:gd name="connsiteY3" fmla="*/ 2059057 h 2154348"/>
              <a:gd name="connsiteX4" fmla="*/ 439093 w 878186"/>
              <a:gd name="connsiteY4" fmla="*/ 2154348 h 2154348"/>
              <a:gd name="connsiteX5" fmla="*/ 352487 w 878186"/>
              <a:gd name="connsiteY5" fmla="*/ 2059057 h 2154348"/>
              <a:gd name="connsiteX6" fmla="*/ 0 w 878186"/>
              <a:gd name="connsiteY6" fmla="*/ 1077174 h 2154348"/>
              <a:gd name="connsiteX7" fmla="*/ 352487 w 878186"/>
              <a:gd name="connsiteY7" fmla="*/ 95291 h 215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8186" h="2154348">
                <a:moveTo>
                  <a:pt x="439093" y="0"/>
                </a:moveTo>
                <a:lnTo>
                  <a:pt x="525700" y="95291"/>
                </a:lnTo>
                <a:cubicBezTo>
                  <a:pt x="745905" y="362119"/>
                  <a:pt x="878186" y="704198"/>
                  <a:pt x="878186" y="1077174"/>
                </a:cubicBezTo>
                <a:cubicBezTo>
                  <a:pt x="878186" y="1450150"/>
                  <a:pt x="745905" y="1792230"/>
                  <a:pt x="525700" y="2059057"/>
                </a:cubicBezTo>
                <a:lnTo>
                  <a:pt x="439093" y="2154348"/>
                </a:lnTo>
                <a:lnTo>
                  <a:pt x="352487" y="2059057"/>
                </a:lnTo>
                <a:cubicBezTo>
                  <a:pt x="132281" y="1792230"/>
                  <a:pt x="0" y="1450150"/>
                  <a:pt x="0" y="1077174"/>
                </a:cubicBezTo>
                <a:cubicBezTo>
                  <a:pt x="0" y="704198"/>
                  <a:pt x="132281" y="362119"/>
                  <a:pt x="352487" y="95291"/>
                </a:cubicBezTo>
                <a:close/>
              </a:path>
            </a:pathLst>
          </a:custGeom>
          <a:solidFill>
            <a:srgbClr val="4472C4"/>
          </a:solidFill>
          <a:ln>
            <a:noFill/>
          </a:ln>
        </p:spPr>
        <p:style>
          <a:lnRef idx="2">
            <a:srgbClr val="09948A">
              <a:shade val="50000"/>
            </a:srgbClr>
          </a:lnRef>
          <a:fillRef idx="1">
            <a:srgbClr val="09948A"/>
          </a:fillRef>
          <a:effectRef idx="0">
            <a:srgbClr val="09948A"/>
          </a:effectRef>
          <a:fontRef idx="minor">
            <a:sysClr val="window" lastClr="FFFFFF"/>
          </a:fontRef>
        </p:style>
        <p:txBody>
          <a:bodyPr rtlCol="0" anchor="ctr"/>
          <a:lstStyle/>
          <a:p>
            <a:pPr algn="ctr"/>
            <a:endParaRPr lang="zh-CN" altLang="en-US"/>
          </a:p>
        </p:txBody>
      </p:sp>
      <p:pic>
        <p:nvPicPr>
          <p:cNvPr id="5" name="图片 4"/>
          <p:cNvPicPr>
            <a:picLocks noChangeAspect="1"/>
          </p:cNvPicPr>
          <p:nvPr/>
        </p:nvPicPr>
        <p:blipFill>
          <a:blip r:embed="rId10"/>
          <a:stretch>
            <a:fillRect/>
          </a:stretch>
        </p:blipFill>
        <p:spPr>
          <a:xfrm>
            <a:off x="4149090" y="3173730"/>
            <a:ext cx="1012190" cy="774700"/>
          </a:xfrm>
          <a:prstGeom prst="rect">
            <a:avLst/>
          </a:prstGeom>
        </p:spPr>
      </p:pic>
      <p:pic>
        <p:nvPicPr>
          <p:cNvPr id="30725" name="Picture 2" descr="F:\1256211854417.png"/>
          <p:cNvPicPr>
            <a:picLocks noChangeAspect="1"/>
          </p:cNvPicPr>
          <p:nvPr/>
        </p:nvPicPr>
        <p:blipFill>
          <a:blip r:embed="rId11"/>
          <a:stretch>
            <a:fillRect/>
          </a:stretch>
        </p:blipFill>
        <p:spPr>
          <a:xfrm>
            <a:off x="5867500" y="3201759"/>
            <a:ext cx="855980" cy="803910"/>
          </a:xfrm>
          <a:prstGeom prst="rect">
            <a:avLst/>
          </a:prstGeom>
          <a:noFill/>
          <a:ln w="9525">
            <a:noFill/>
          </a:ln>
        </p:spPr>
      </p:pic>
      <p:sp>
        <p:nvSpPr>
          <p:cNvPr id="7" name="文本框 6"/>
          <p:cNvSpPr txBox="1"/>
          <p:nvPr/>
        </p:nvSpPr>
        <p:spPr>
          <a:xfrm>
            <a:off x="40754" y="1618555"/>
            <a:ext cx="3978721" cy="4524315"/>
          </a:xfrm>
          <a:prstGeom prst="rect">
            <a:avLst/>
          </a:prstGeom>
          <a:noFill/>
          <a:ln w="38100" cmpd="sng">
            <a:solidFill>
              <a:srgbClr val="00B050"/>
            </a:solidFill>
            <a:prstDash val="sysDot"/>
          </a:ln>
        </p:spPr>
        <p:txBody>
          <a:bodyPr wrap="square" rtlCol="0">
            <a:spAutoFit/>
          </a:bodyPr>
          <a:lstStyle/>
          <a:p>
            <a:pPr algn="l">
              <a:lnSpc>
                <a:spcPct val="150000"/>
              </a:lnSpc>
            </a:pPr>
            <a:r>
              <a:rPr lang="zh-CN" altLang="en-US" sz="2400" b="1" dirty="0">
                <a:solidFill>
                  <a:srgbClr val="002060"/>
                </a:solidFill>
                <a:latin typeface="宋体" panose="02010600030101010101" pitchFamily="2" charset="-122"/>
                <a:ea typeface="宋体" panose="02010600030101010101" pitchFamily="2" charset="-122"/>
                <a:sym typeface="+mn-ea"/>
              </a:rPr>
              <a:t>①两者都宣称其宗旨是维护国际</a:t>
            </a:r>
            <a:r>
              <a:rPr lang="zh-CN" altLang="en-US" sz="2400" b="1" dirty="0">
                <a:solidFill>
                  <a:srgbClr val="FF0000"/>
                </a:solidFill>
                <a:latin typeface="宋体" panose="02010600030101010101" pitchFamily="2" charset="-122"/>
                <a:ea typeface="宋体" panose="02010600030101010101" pitchFamily="2" charset="-122"/>
                <a:sym typeface="+mn-ea"/>
              </a:rPr>
              <a:t>和平与发展</a:t>
            </a:r>
            <a:r>
              <a:rPr lang="zh-CN" altLang="en-US" sz="2400" b="1" dirty="0">
                <a:solidFill>
                  <a:srgbClr val="002060"/>
                </a:solidFill>
                <a:latin typeface="宋体" panose="02010600030101010101" pitchFamily="2" charset="-122"/>
                <a:ea typeface="宋体" panose="02010600030101010101" pitchFamily="2" charset="-122"/>
                <a:sym typeface="+mn-ea"/>
              </a:rPr>
              <a:t>，有利于国际法的发展。</a:t>
            </a:r>
            <a:endParaRPr lang="zh-CN" altLang="en-US" sz="2400" b="1" dirty="0">
              <a:solidFill>
                <a:srgbClr val="002060"/>
              </a:solidFill>
              <a:latin typeface="宋体" panose="02010600030101010101" pitchFamily="2" charset="-122"/>
              <a:ea typeface="宋体" panose="02010600030101010101" pitchFamily="2" charset="-122"/>
            </a:endParaRPr>
          </a:p>
          <a:p>
            <a:pPr algn="l">
              <a:lnSpc>
                <a:spcPct val="150000"/>
              </a:lnSpc>
            </a:pPr>
            <a:r>
              <a:rPr lang="zh-CN" altLang="en-US" sz="2400" b="1" dirty="0">
                <a:solidFill>
                  <a:srgbClr val="002060"/>
                </a:solidFill>
                <a:latin typeface="宋体" panose="02010600030101010101" pitchFamily="2" charset="-122"/>
                <a:ea typeface="宋体" panose="02010600030101010101" pitchFamily="2" charset="-122"/>
                <a:sym typeface="+mn-ea"/>
              </a:rPr>
              <a:t>②都是普遍性的国际组织，</a:t>
            </a:r>
            <a:r>
              <a:rPr lang="zh-CN" altLang="en-US" sz="2400" b="1" dirty="0">
                <a:solidFill>
                  <a:srgbClr val="FF0000"/>
                </a:solidFill>
                <a:latin typeface="宋体" panose="02010600030101010101" pitchFamily="2" charset="-122"/>
                <a:ea typeface="宋体" panose="02010600030101010101" pitchFamily="2" charset="-122"/>
                <a:sym typeface="+mn-ea"/>
              </a:rPr>
              <a:t>有助于国际法实施范围的扩大</a:t>
            </a:r>
            <a:r>
              <a:rPr lang="zh-CN" altLang="en-US" sz="2400" b="1" dirty="0">
                <a:solidFill>
                  <a:srgbClr val="002060"/>
                </a:solidFill>
                <a:latin typeface="宋体" panose="02010600030101010101" pitchFamily="2" charset="-122"/>
                <a:ea typeface="宋体" panose="02010600030101010101" pitchFamily="2" charset="-122"/>
                <a:sym typeface="+mn-ea"/>
              </a:rPr>
              <a:t>。</a:t>
            </a:r>
            <a:endParaRPr lang="zh-CN" altLang="en-US" sz="2400" b="1" dirty="0">
              <a:solidFill>
                <a:srgbClr val="002060"/>
              </a:solidFill>
              <a:latin typeface="宋体" panose="02010600030101010101" pitchFamily="2" charset="-122"/>
              <a:ea typeface="宋体" panose="02010600030101010101" pitchFamily="2" charset="-122"/>
            </a:endParaRPr>
          </a:p>
          <a:p>
            <a:pPr algn="l">
              <a:lnSpc>
                <a:spcPct val="150000"/>
              </a:lnSpc>
            </a:pPr>
            <a:r>
              <a:rPr lang="zh-CN" altLang="en-US" sz="2400" b="1" dirty="0">
                <a:solidFill>
                  <a:srgbClr val="002060"/>
                </a:solidFill>
                <a:latin typeface="宋体" panose="02010600030101010101" pitchFamily="2" charset="-122"/>
                <a:ea typeface="宋体" panose="02010600030101010101" pitchFamily="2" charset="-122"/>
                <a:sym typeface="+mn-ea"/>
              </a:rPr>
              <a:t>③都具有明显的</a:t>
            </a:r>
            <a:r>
              <a:rPr lang="zh-CN" altLang="en-US" sz="2400" b="1" dirty="0">
                <a:solidFill>
                  <a:srgbClr val="FF0000"/>
                </a:solidFill>
                <a:latin typeface="宋体" panose="02010600030101010101" pitchFamily="2" charset="-122"/>
                <a:ea typeface="宋体" panose="02010600030101010101" pitchFamily="2" charset="-122"/>
                <a:sym typeface="+mn-ea"/>
              </a:rPr>
              <a:t>大国强权色彩</a:t>
            </a:r>
            <a:r>
              <a:rPr lang="zh-CN" altLang="en-US" sz="2400" b="1" dirty="0">
                <a:solidFill>
                  <a:srgbClr val="002060"/>
                </a:solidFill>
                <a:latin typeface="宋体" panose="02010600030101010101" pitchFamily="2" charset="-122"/>
                <a:ea typeface="宋体" panose="02010600030101010101" pitchFamily="2" charset="-122"/>
                <a:sym typeface="+mn-ea"/>
              </a:rPr>
              <a:t>，干扰了国际法的实施。</a:t>
            </a:r>
          </a:p>
        </p:txBody>
      </p:sp>
      <p:sp>
        <p:nvSpPr>
          <p:cNvPr id="13" name="文本框 12"/>
          <p:cNvSpPr txBox="1"/>
          <p:nvPr/>
        </p:nvSpPr>
        <p:spPr>
          <a:xfrm>
            <a:off x="6940989" y="1544804"/>
            <a:ext cx="5147256" cy="5078313"/>
          </a:xfrm>
          <a:prstGeom prst="rect">
            <a:avLst/>
          </a:prstGeom>
          <a:noFill/>
          <a:ln w="38100" cmpd="sng">
            <a:solidFill>
              <a:srgbClr val="00B050"/>
            </a:solidFill>
            <a:prstDash val="sysDot"/>
          </a:ln>
        </p:spPr>
        <p:txBody>
          <a:bodyPr wrap="square" rtlCol="0">
            <a:spAutoFit/>
          </a:bodyPr>
          <a:lstStyle/>
          <a:p>
            <a:pPr algn="l">
              <a:lnSpc>
                <a:spcPct val="150000"/>
              </a:lnSpc>
            </a:pPr>
            <a:r>
              <a:rPr lang="zh-CN" altLang="en-US" sz="2400" b="1" dirty="0">
                <a:solidFill>
                  <a:srgbClr val="002060"/>
                </a:solidFill>
                <a:latin typeface="宋体" panose="02010600030101010101" pitchFamily="2" charset="-122"/>
                <a:ea typeface="宋体" panose="02010600030101010101" pitchFamily="2" charset="-122"/>
                <a:cs typeface="华文楷体" panose="02010600040101010101" charset="-122"/>
                <a:sym typeface="+mn-ea"/>
              </a:rPr>
              <a:t>①国联强调“</a:t>
            </a:r>
            <a:r>
              <a:rPr lang="zh-CN" altLang="en-US" sz="2400" b="1" dirty="0">
                <a:solidFill>
                  <a:srgbClr val="FF0000"/>
                </a:solidFill>
                <a:latin typeface="宋体" panose="02010600030101010101" pitchFamily="2" charset="-122"/>
                <a:ea typeface="宋体" panose="02010600030101010101" pitchFamily="2" charset="-122"/>
                <a:cs typeface="华文楷体" panose="02010600040101010101" charset="-122"/>
                <a:sym typeface="+mn-ea"/>
              </a:rPr>
              <a:t>全体一致</a:t>
            </a:r>
            <a:r>
              <a:rPr lang="zh-CN" altLang="en-US" sz="2400" b="1" dirty="0">
                <a:solidFill>
                  <a:srgbClr val="002060"/>
                </a:solidFill>
                <a:latin typeface="宋体" panose="02010600030101010101" pitchFamily="2" charset="-122"/>
                <a:ea typeface="宋体" panose="02010600030101010101" pitchFamily="2" charset="-122"/>
                <a:cs typeface="华文楷体" panose="02010600040101010101" charset="-122"/>
                <a:sym typeface="+mn-ea"/>
              </a:rPr>
              <a:t>”原则，不利于国际法的实施；联合国强调</a:t>
            </a:r>
            <a:r>
              <a:rPr lang="zh-CN" altLang="en-US" sz="2400" b="1" dirty="0">
                <a:solidFill>
                  <a:srgbClr val="FF0000"/>
                </a:solidFill>
                <a:latin typeface="宋体" panose="02010600030101010101" pitchFamily="2" charset="-122"/>
                <a:ea typeface="宋体" panose="02010600030101010101" pitchFamily="2" charset="-122"/>
                <a:cs typeface="华文楷体" panose="02010600040101010101" charset="-122"/>
                <a:sym typeface="+mn-ea"/>
              </a:rPr>
              <a:t>“大国一致”</a:t>
            </a:r>
            <a:r>
              <a:rPr lang="zh-CN" altLang="en-US" sz="2400" b="1" dirty="0">
                <a:solidFill>
                  <a:srgbClr val="002060"/>
                </a:solidFill>
                <a:latin typeface="宋体" panose="02010600030101010101" pitchFamily="2" charset="-122"/>
                <a:ea typeface="宋体" panose="02010600030101010101" pitchFamily="2" charset="-122"/>
                <a:cs typeface="华文楷体" panose="02010600040101010101" charset="-122"/>
                <a:sym typeface="+mn-ea"/>
              </a:rPr>
              <a:t>原则，有助于国际法的实施。</a:t>
            </a:r>
            <a:endParaRPr lang="zh-CN" altLang="en-US" sz="2400" b="1" dirty="0">
              <a:solidFill>
                <a:srgbClr val="002060"/>
              </a:solidFill>
              <a:latin typeface="宋体" panose="02010600030101010101" pitchFamily="2" charset="-122"/>
              <a:ea typeface="宋体" panose="02010600030101010101" pitchFamily="2" charset="-122"/>
              <a:cs typeface="华文楷体" panose="02010600040101010101" charset="-122"/>
            </a:endParaRPr>
          </a:p>
          <a:p>
            <a:pPr algn="l">
              <a:lnSpc>
                <a:spcPct val="150000"/>
              </a:lnSpc>
            </a:pPr>
            <a:r>
              <a:rPr lang="zh-CN" altLang="en-US" sz="2400" b="1" dirty="0">
                <a:solidFill>
                  <a:srgbClr val="002060"/>
                </a:solidFill>
                <a:latin typeface="宋体" panose="02010600030101010101" pitchFamily="2" charset="-122"/>
                <a:ea typeface="宋体" panose="02010600030101010101" pitchFamily="2" charset="-122"/>
                <a:cs typeface="华文楷体" panose="02010600040101010101" charset="-122"/>
                <a:sym typeface="+mn-ea"/>
              </a:rPr>
              <a:t>②联合国较之国联更具有普遍性，因此，</a:t>
            </a:r>
            <a:r>
              <a:rPr lang="zh-CN" altLang="en-US" sz="2400" b="1" dirty="0">
                <a:solidFill>
                  <a:srgbClr val="FF0000"/>
                </a:solidFill>
                <a:latin typeface="宋体" panose="02010600030101010101" pitchFamily="2" charset="-122"/>
                <a:ea typeface="宋体" panose="02010600030101010101" pitchFamily="2" charset="-122"/>
                <a:cs typeface="华文楷体" panose="02010600040101010101" charset="-122"/>
                <a:sym typeface="+mn-ea"/>
              </a:rPr>
              <a:t>联合国对国际法在更大范围内实施具有更大作用</a:t>
            </a:r>
            <a:r>
              <a:rPr lang="zh-CN" altLang="en-US" sz="2400" b="1" dirty="0">
                <a:solidFill>
                  <a:srgbClr val="002060"/>
                </a:solidFill>
                <a:latin typeface="宋体" panose="02010600030101010101" pitchFamily="2" charset="-122"/>
                <a:ea typeface="宋体" panose="02010600030101010101" pitchFamily="2" charset="-122"/>
                <a:cs typeface="华文楷体" panose="02010600040101010101" charset="-122"/>
                <a:sym typeface="+mn-ea"/>
              </a:rPr>
              <a:t>。</a:t>
            </a:r>
            <a:endParaRPr lang="zh-CN" altLang="en-US" sz="2400" b="1" dirty="0">
              <a:solidFill>
                <a:srgbClr val="002060"/>
              </a:solidFill>
              <a:latin typeface="宋体" panose="02010600030101010101" pitchFamily="2" charset="-122"/>
              <a:ea typeface="宋体" panose="02010600030101010101" pitchFamily="2" charset="-122"/>
              <a:cs typeface="华文楷体" panose="02010600040101010101" charset="-122"/>
            </a:endParaRPr>
          </a:p>
          <a:p>
            <a:pPr algn="l">
              <a:lnSpc>
                <a:spcPct val="150000"/>
              </a:lnSpc>
            </a:pPr>
            <a:r>
              <a:rPr lang="zh-CN" altLang="en-US" sz="2400" b="1" dirty="0">
                <a:solidFill>
                  <a:srgbClr val="002060"/>
                </a:solidFill>
                <a:latin typeface="宋体" panose="02010600030101010101" pitchFamily="2" charset="-122"/>
                <a:ea typeface="宋体" panose="02010600030101010101" pitchFamily="2" charset="-122"/>
                <a:cs typeface="华文楷体" panose="02010600040101010101" charset="-122"/>
                <a:sym typeface="+mn-ea"/>
              </a:rPr>
              <a:t>③</a:t>
            </a:r>
            <a:r>
              <a:rPr lang="zh-CN" altLang="en-US" sz="2400" b="1" dirty="0">
                <a:solidFill>
                  <a:srgbClr val="FF0000"/>
                </a:solidFill>
                <a:latin typeface="宋体" panose="02010600030101010101" pitchFamily="2" charset="-122"/>
                <a:ea typeface="宋体" panose="02010600030101010101" pitchFamily="2" charset="-122"/>
                <a:cs typeface="华文楷体" panose="02010600040101010101" charset="-122"/>
                <a:sym typeface="+mn-ea"/>
              </a:rPr>
              <a:t>联合国</a:t>
            </a:r>
            <a:r>
              <a:rPr lang="zh-CN" altLang="en-US" sz="2400" b="1" dirty="0">
                <a:solidFill>
                  <a:srgbClr val="002060"/>
                </a:solidFill>
                <a:latin typeface="宋体" panose="02010600030101010101" pitchFamily="2" charset="-122"/>
                <a:ea typeface="宋体" panose="02010600030101010101" pitchFamily="2" charset="-122"/>
                <a:cs typeface="华文楷体" panose="02010600040101010101" charset="-122"/>
                <a:sym typeface="+mn-ea"/>
              </a:rPr>
              <a:t>较之国联</a:t>
            </a:r>
            <a:r>
              <a:rPr lang="zh-CN" altLang="en-US" sz="2400" b="1" dirty="0">
                <a:solidFill>
                  <a:srgbClr val="FF0000"/>
                </a:solidFill>
                <a:latin typeface="宋体" panose="02010600030101010101" pitchFamily="2" charset="-122"/>
                <a:ea typeface="宋体" panose="02010600030101010101" pitchFamily="2" charset="-122"/>
                <a:cs typeface="华文楷体" panose="02010600040101010101" charset="-122"/>
                <a:sym typeface="+mn-ea"/>
              </a:rPr>
              <a:t>在维护世界和平与安全上作用突出</a:t>
            </a:r>
            <a:r>
              <a:rPr lang="zh-CN" altLang="en-US" sz="2400" b="1" dirty="0">
                <a:solidFill>
                  <a:srgbClr val="002060"/>
                </a:solidFill>
                <a:latin typeface="宋体" panose="02010600030101010101" pitchFamily="2" charset="-122"/>
                <a:ea typeface="宋体" panose="02010600030101010101" pitchFamily="2" charset="-122"/>
                <a:cs typeface="华文楷体" panose="02010600040101010101" charset="-122"/>
                <a:sym typeface="+mn-ea"/>
              </a:rPr>
              <a:t>，更能推动国际法的发展。</a:t>
            </a:r>
          </a:p>
        </p:txBody>
      </p:sp>
      <p:cxnSp>
        <p:nvCxnSpPr>
          <p:cNvPr id="18" name="直接连接符 17"/>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4" name="矩形 3"/>
          <p:cNvSpPr/>
          <p:nvPr/>
        </p:nvSpPr>
        <p:spPr>
          <a:xfrm>
            <a:off x="2018339" y="951895"/>
            <a:ext cx="7007046" cy="523220"/>
          </a:xfrm>
          <a:prstGeom prst="rect">
            <a:avLst/>
          </a:prstGeom>
        </p:spPr>
        <p:txBody>
          <a:bodyPr wrap="none">
            <a:spAutoFit/>
          </a:bodyPr>
          <a:lstStyle/>
          <a:p>
            <a:pPr algn="ctr"/>
            <a:r>
              <a:rPr lang="zh-CN" altLang="en-US" sz="2800" b="1" dirty="0">
                <a:solidFill>
                  <a:srgbClr val="FF0000"/>
                </a:solidFill>
                <a:latin typeface="方正姚体" pitchFamily="2" charset="-122"/>
                <a:ea typeface="方正姚体" pitchFamily="2" charset="-122"/>
              </a:rPr>
              <a:t>国际联盟和联合国对国际法发展作用的异同</a:t>
            </a:r>
          </a:p>
        </p:txBody>
      </p:sp>
      <p:sp>
        <p:nvSpPr>
          <p:cNvPr id="20" name="文本框 4"/>
          <p:cNvSpPr txBox="1"/>
          <p:nvPr/>
        </p:nvSpPr>
        <p:spPr>
          <a:xfrm>
            <a:off x="40754" y="81897"/>
            <a:ext cx="5745484" cy="646331"/>
          </a:xfrm>
          <a:prstGeom prst="rect">
            <a:avLst/>
          </a:prstGeom>
          <a:noFill/>
        </p:spPr>
        <p:txBody>
          <a:bodyPr wrap="none" rtlCol="0">
            <a:spAutoFit/>
          </a:bodyPr>
          <a:lstStyle/>
          <a:p>
            <a:r>
              <a:rPr lang="zh-CN" altLang="en-US" sz="3600" b="1" dirty="0">
                <a:solidFill>
                  <a:srgbClr val="FF0000"/>
                </a:solidFill>
                <a:latin typeface="方正姚体" pitchFamily="2" charset="-122"/>
                <a:ea typeface="方正姚体" pitchFamily="2" charset="-122"/>
              </a:rPr>
              <a:t>三、</a:t>
            </a:r>
            <a:r>
              <a:rPr lang="en-US" altLang="zh-CN" sz="3600" b="1" dirty="0">
                <a:solidFill>
                  <a:srgbClr val="FF0000"/>
                </a:solidFill>
                <a:latin typeface="方正姚体" pitchFamily="2" charset="-122"/>
                <a:ea typeface="方正姚体" pitchFamily="2" charset="-122"/>
              </a:rPr>
              <a:t>20</a:t>
            </a:r>
            <a:r>
              <a:rPr lang="zh-CN" altLang="en-US" sz="3600" b="1" dirty="0">
                <a:solidFill>
                  <a:srgbClr val="FF0000"/>
                </a:solidFill>
                <a:latin typeface="方正姚体" pitchFamily="2" charset="-122"/>
                <a:ea typeface="方正姚体" pitchFamily="2" charset="-122"/>
              </a:rPr>
              <a:t>世纪国际法的发展：</a:t>
            </a:r>
            <a:endParaRPr lang="en-US" altLang="zh-CN" sz="3600" b="1" dirty="0">
              <a:solidFill>
                <a:srgbClr val="FF0000"/>
              </a:solidFill>
              <a:latin typeface="方正姚体" pitchFamily="2" charset="-122"/>
              <a:ea typeface="方正姚体"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内容占位符 12"/>
          <p:cNvPicPr>
            <a:picLocks noGrp="1" noChangeAspect="1"/>
          </p:cNvPicPr>
          <p:nvPr>
            <p:ph sz="half" idx="2"/>
            <p:custDataLst>
              <p:tags r:id="rId1"/>
            </p:custDataLst>
          </p:nvPr>
        </p:nvPicPr>
        <p:blipFill>
          <a:blip r:embed="rId6"/>
          <a:stretch>
            <a:fillRect/>
          </a:stretch>
        </p:blipFill>
        <p:spPr>
          <a:xfrm>
            <a:off x="8989454" y="4054870"/>
            <a:ext cx="3078049" cy="2231016"/>
          </a:xfrm>
          <a:prstGeom prst="rect">
            <a:avLst/>
          </a:prstGeom>
        </p:spPr>
      </p:pic>
      <p:sp>
        <p:nvSpPr>
          <p:cNvPr id="17" name="文本框 16"/>
          <p:cNvSpPr txBox="1"/>
          <p:nvPr>
            <p:custDataLst>
              <p:tags r:id="rId2"/>
            </p:custDataLst>
          </p:nvPr>
        </p:nvSpPr>
        <p:spPr>
          <a:xfrm>
            <a:off x="253999" y="4197530"/>
            <a:ext cx="8645301" cy="2400657"/>
          </a:xfrm>
          <a:prstGeom prst="rect">
            <a:avLst/>
          </a:prstGeom>
          <a:noFill/>
        </p:spPr>
        <p:txBody>
          <a:bodyPr wrap="square" rtlCol="0" anchor="t">
            <a:spAutoFit/>
          </a:bodyPr>
          <a:lstStyle/>
          <a:p>
            <a:pPr>
              <a:lnSpc>
                <a:spcPct val="150000"/>
              </a:lnSpc>
            </a:pPr>
            <a:r>
              <a:rPr lang="zh-CN" altLang="en-US" sz="2000" b="1" dirty="0">
                <a:solidFill>
                  <a:srgbClr val="FF0000"/>
                </a:solidFill>
                <a:latin typeface="宋体" panose="02010600030101010101" pitchFamily="2" charset="-122"/>
                <a:ea typeface="宋体" panose="02010600030101010101" pitchFamily="2" charset="-122"/>
              </a:rPr>
              <a:t>材料二：</a:t>
            </a:r>
            <a:r>
              <a:rPr lang="zh-CN" altLang="en-US" sz="2000" b="1" dirty="0">
                <a:solidFill>
                  <a:srgbClr val="002060"/>
                </a:solidFill>
                <a:latin typeface="宋体" panose="02010600030101010101" pitchFamily="2" charset="-122"/>
                <a:ea typeface="宋体" panose="02010600030101010101" pitchFamily="2" charset="-122"/>
                <a:cs typeface="楷体" panose="02010609060101010101" pitchFamily="49" charset="-122"/>
              </a:rPr>
              <a:t>2010年</a:t>
            </a:r>
            <a:r>
              <a:rPr lang="en-US" altLang="zh-CN" sz="2000" b="1" dirty="0">
                <a:solidFill>
                  <a:srgbClr val="002060"/>
                </a:solidFill>
                <a:latin typeface="宋体" panose="02010600030101010101" pitchFamily="2" charset="-122"/>
                <a:ea typeface="宋体" panose="02010600030101010101" pitchFamily="2" charset="-122"/>
                <a:cs typeface="楷体" panose="02010609060101010101" pitchFamily="49" charset="-122"/>
              </a:rPr>
              <a:t>5</a:t>
            </a:r>
            <a:r>
              <a:rPr lang="zh-CN" altLang="en-US" sz="2000" b="1" dirty="0">
                <a:solidFill>
                  <a:srgbClr val="002060"/>
                </a:solidFill>
                <a:latin typeface="宋体" panose="02010600030101010101" pitchFamily="2" charset="-122"/>
                <a:ea typeface="宋体" panose="02010600030101010101" pitchFamily="2" charset="-122"/>
                <a:cs typeface="楷体" panose="02010609060101010101" pitchFamily="49" charset="-122"/>
              </a:rPr>
              <a:t>月</a:t>
            </a:r>
            <a:r>
              <a:rPr lang="en-US" altLang="zh-CN" sz="2000" b="1" dirty="0">
                <a:solidFill>
                  <a:srgbClr val="002060"/>
                </a:solidFill>
                <a:latin typeface="宋体" panose="02010600030101010101" pitchFamily="2" charset="-122"/>
                <a:ea typeface="宋体" panose="02010600030101010101" pitchFamily="2" charset="-122"/>
                <a:cs typeface="楷体" panose="02010609060101010101" pitchFamily="49" charset="-122"/>
              </a:rPr>
              <a:t>3</a:t>
            </a:r>
            <a:r>
              <a:rPr lang="zh-CN" altLang="en-US" sz="2000" b="1" dirty="0">
                <a:solidFill>
                  <a:srgbClr val="002060"/>
                </a:solidFill>
                <a:latin typeface="宋体" panose="02010600030101010101" pitchFamily="2" charset="-122"/>
                <a:ea typeface="宋体" panose="02010600030101010101" pitchFamily="2" charset="-122"/>
                <a:cs typeface="楷体" panose="02010609060101010101" pitchFamily="49" charset="-122"/>
              </a:rPr>
              <a:t>日，联合国</a:t>
            </a:r>
            <a:r>
              <a:rPr lang="zh-CN" altLang="en-US" sz="2000" b="1" dirty="0">
                <a:solidFill>
                  <a:srgbClr val="002060"/>
                </a:solidFill>
                <a:latin typeface="宋体" panose="02010600030101010101" pitchFamily="2" charset="-122"/>
                <a:ea typeface="宋体" panose="02010600030101010101" pitchFamily="2" charset="-122"/>
              </a:rPr>
              <a:t>第八次</a:t>
            </a:r>
            <a:r>
              <a:rPr lang="en-US" altLang="zh-CN" sz="2000" b="1" dirty="0">
                <a:solidFill>
                  <a:srgbClr val="002060"/>
                </a:solidFill>
                <a:latin typeface="宋体" panose="02010600030101010101" pitchFamily="2" charset="-122"/>
                <a:ea typeface="宋体" panose="02010600030101010101" pitchFamily="2" charset="-122"/>
              </a:rPr>
              <a:t>《</a:t>
            </a:r>
            <a:r>
              <a:rPr lang="zh-CN" altLang="en-US" sz="2000" b="1" dirty="0">
                <a:solidFill>
                  <a:srgbClr val="002060"/>
                </a:solidFill>
                <a:latin typeface="宋体" panose="02010600030101010101" pitchFamily="2" charset="-122"/>
                <a:ea typeface="宋体" panose="02010600030101010101" pitchFamily="2" charset="-122"/>
              </a:rPr>
              <a:t>不扩散核武器条约</a:t>
            </a:r>
            <a:r>
              <a:rPr lang="en-US" altLang="zh-CN" sz="2000" b="1" dirty="0">
                <a:solidFill>
                  <a:srgbClr val="002060"/>
                </a:solidFill>
                <a:latin typeface="宋体" panose="02010600030101010101" pitchFamily="2" charset="-122"/>
                <a:ea typeface="宋体" panose="02010600030101010101" pitchFamily="2" charset="-122"/>
              </a:rPr>
              <a:t>》</a:t>
            </a:r>
            <a:r>
              <a:rPr lang="zh-CN" altLang="en-US" sz="2000" b="1" dirty="0">
                <a:solidFill>
                  <a:srgbClr val="002060"/>
                </a:solidFill>
                <a:latin typeface="宋体" panose="02010600030101010101" pitchFamily="2" charset="-122"/>
                <a:ea typeface="宋体" panose="02010600030101010101" pitchFamily="2" charset="-122"/>
              </a:rPr>
              <a:t>缔约国审议大会在纽约联合国总部开幕。与会各国代表将围绕核裁军、核不扩散及和平利用核能等关键议题举行谈判。</a:t>
            </a:r>
            <a:endParaRPr lang="en-US" altLang="zh-CN" sz="2000" b="1" dirty="0">
              <a:solidFill>
                <a:srgbClr val="002060"/>
              </a:solidFill>
              <a:latin typeface="宋体" panose="02010600030101010101" pitchFamily="2" charset="-122"/>
              <a:ea typeface="宋体" panose="02010600030101010101" pitchFamily="2" charset="-122"/>
              <a:cs typeface="楷体" panose="02010609060101010101" pitchFamily="49" charset="-122"/>
            </a:endParaRPr>
          </a:p>
          <a:p>
            <a:pPr>
              <a:lnSpc>
                <a:spcPct val="150000"/>
              </a:lnSpc>
            </a:pPr>
            <a:r>
              <a:rPr lang="en-US" altLang="zh-CN" sz="2000" b="1" dirty="0">
                <a:solidFill>
                  <a:srgbClr val="0070C0"/>
                </a:solidFill>
                <a:latin typeface="楷体" panose="02010609060101010101" pitchFamily="49" charset="-122"/>
                <a:ea typeface="楷体" panose="02010609060101010101" pitchFamily="49" charset="-122"/>
                <a:cs typeface="楷体" panose="02010609060101010101" pitchFamily="49" charset="-122"/>
              </a:rPr>
              <a:t>    </a:t>
            </a:r>
            <a:r>
              <a:rPr lang="en-US" altLang="zh-CN" sz="2000" b="1" dirty="0">
                <a:solidFill>
                  <a:srgbClr val="002060"/>
                </a:solidFill>
                <a:latin typeface="宋体" panose="02010600030101010101" pitchFamily="2" charset="-122"/>
                <a:ea typeface="宋体" panose="02010600030101010101" pitchFamily="2" charset="-122"/>
                <a:cs typeface="楷体" panose="02010609060101010101" pitchFamily="49" charset="-122"/>
              </a:rPr>
              <a:t>2018</a:t>
            </a:r>
            <a:r>
              <a:rPr lang="zh-CN" altLang="en-US" sz="2000" b="1" dirty="0">
                <a:solidFill>
                  <a:srgbClr val="002060"/>
                </a:solidFill>
                <a:latin typeface="宋体" panose="02010600030101010101" pitchFamily="2" charset="-122"/>
                <a:ea typeface="宋体" panose="02010600030101010101" pitchFamily="2" charset="-122"/>
                <a:cs typeface="楷体" panose="02010609060101010101" pitchFamily="49" charset="-122"/>
              </a:rPr>
              <a:t>年</a:t>
            </a:r>
            <a:r>
              <a:rPr lang="en-US" altLang="zh-CN" sz="2000" b="1" dirty="0">
                <a:solidFill>
                  <a:srgbClr val="002060"/>
                </a:solidFill>
                <a:latin typeface="宋体" panose="02010600030101010101" pitchFamily="2" charset="-122"/>
                <a:ea typeface="宋体" panose="02010600030101010101" pitchFamily="2" charset="-122"/>
                <a:cs typeface="楷体" panose="02010609060101010101" pitchFamily="49" charset="-122"/>
              </a:rPr>
              <a:t>12</a:t>
            </a:r>
            <a:r>
              <a:rPr lang="zh-CN" altLang="en-US" sz="2000" b="1" dirty="0">
                <a:solidFill>
                  <a:srgbClr val="002060"/>
                </a:solidFill>
                <a:latin typeface="宋体" panose="02010600030101010101" pitchFamily="2" charset="-122"/>
                <a:ea typeface="宋体" panose="02010600030101010101" pitchFamily="2" charset="-122"/>
                <a:cs typeface="楷体" panose="02010609060101010101" pitchFamily="49" charset="-122"/>
              </a:rPr>
              <a:t>月</a:t>
            </a:r>
            <a:r>
              <a:rPr lang="en-US" altLang="zh-CN" sz="2000" b="1" dirty="0">
                <a:solidFill>
                  <a:srgbClr val="002060"/>
                </a:solidFill>
                <a:latin typeface="宋体" panose="02010600030101010101" pitchFamily="2" charset="-122"/>
                <a:ea typeface="宋体" panose="02010600030101010101" pitchFamily="2" charset="-122"/>
                <a:cs typeface="楷体" panose="02010609060101010101" pitchFamily="49" charset="-122"/>
              </a:rPr>
              <a:t>3</a:t>
            </a:r>
            <a:r>
              <a:rPr lang="zh-CN" altLang="en-US" sz="2000" b="1" dirty="0">
                <a:solidFill>
                  <a:srgbClr val="002060"/>
                </a:solidFill>
                <a:latin typeface="宋体" panose="02010600030101010101" pitchFamily="2" charset="-122"/>
                <a:ea typeface="宋体" panose="02010600030101010101" pitchFamily="2" charset="-122"/>
                <a:cs typeface="楷体" panose="02010609060101010101" pitchFamily="49" charset="-122"/>
              </a:rPr>
              <a:t>日，第24届《联合国气候变化框架公约》(UNFCCC)缔约方大会，完成气候变化《巴黎协定》实施细则</a:t>
            </a:r>
          </a:p>
        </p:txBody>
      </p:sp>
      <p:sp>
        <p:nvSpPr>
          <p:cNvPr id="100" name="文本框 99"/>
          <p:cNvSpPr txBox="1"/>
          <p:nvPr>
            <p:custDataLst>
              <p:tags r:id="rId3"/>
            </p:custDataLst>
          </p:nvPr>
        </p:nvSpPr>
        <p:spPr>
          <a:xfrm>
            <a:off x="40754" y="1334214"/>
            <a:ext cx="11872204" cy="2862322"/>
          </a:xfrm>
          <a:prstGeom prst="rect">
            <a:avLst/>
          </a:prstGeom>
          <a:noFill/>
          <a:ln w="9525">
            <a:noFill/>
          </a:ln>
        </p:spPr>
        <p:txBody>
          <a:bodyPr wrap="square">
            <a:spAutoFit/>
          </a:bodyPr>
          <a:lstStyle/>
          <a:p>
            <a:pPr indent="304800">
              <a:lnSpc>
                <a:spcPct val="150000"/>
              </a:lnSpc>
            </a:pPr>
            <a:r>
              <a:rPr lang="zh-CN" sz="2000" b="1" dirty="0">
                <a:solidFill>
                  <a:srgbClr val="FF0000"/>
                </a:solidFill>
                <a:latin typeface="宋体" panose="02010600030101010101" pitchFamily="2" charset="-122"/>
                <a:ea typeface="宋体" panose="02010600030101010101" pitchFamily="2" charset="-122"/>
              </a:rPr>
              <a:t>材料一：</a:t>
            </a:r>
            <a:r>
              <a:rPr lang="zh-CN" sz="2000" b="1" dirty="0">
                <a:solidFill>
                  <a:srgbClr val="002060"/>
                </a:solidFill>
                <a:latin typeface="宋体" panose="02010600030101010101" pitchFamily="2" charset="-122"/>
                <a:ea typeface="宋体" panose="02010600030101010101" pitchFamily="2" charset="-122"/>
              </a:rPr>
              <a:t>认识到有需要通过本公约，在妥为顾及所有国家主权的情形下，为海洋建立一种法律秩序，以便利国际交通和促进海洋的和平用途，海洋资源的公平而有效的利用，海洋生物资源的养护以及研究、保护和保全海洋环境。　　</a:t>
            </a:r>
            <a:endParaRPr lang="en-US" altLang="zh-CN" sz="2000" b="1" dirty="0">
              <a:solidFill>
                <a:srgbClr val="002060"/>
              </a:solidFill>
              <a:latin typeface="宋体" panose="02010600030101010101" pitchFamily="2" charset="-122"/>
              <a:ea typeface="宋体" panose="02010600030101010101" pitchFamily="2" charset="-122"/>
            </a:endParaRPr>
          </a:p>
          <a:p>
            <a:pPr indent="304800">
              <a:lnSpc>
                <a:spcPct val="150000"/>
              </a:lnSpc>
            </a:pPr>
            <a:r>
              <a:rPr lang="en-US" altLang="zh-CN" sz="2000" b="1" dirty="0">
                <a:solidFill>
                  <a:srgbClr val="002060"/>
                </a:solidFill>
                <a:latin typeface="宋体" panose="02010600030101010101" pitchFamily="2" charset="-122"/>
                <a:ea typeface="宋体" panose="02010600030101010101" pitchFamily="2" charset="-122"/>
              </a:rPr>
              <a:t>  </a:t>
            </a:r>
            <a:r>
              <a:rPr lang="zh-CN" sz="2000" b="1" dirty="0">
                <a:solidFill>
                  <a:srgbClr val="002060"/>
                </a:solidFill>
                <a:latin typeface="宋体" panose="02010600030101010101" pitchFamily="2" charset="-122"/>
                <a:ea typeface="宋体" panose="02010600030101010101" pitchFamily="2" charset="-122"/>
              </a:rPr>
              <a:t>考虑到达成这些目标将有助于实现公正公平的国际经济秩序，这种秩序将照顾到全人类的利益和需要，特别是发展中国家的特殊利益和需要，不论其为沿海国或内陆国。</a:t>
            </a:r>
            <a:r>
              <a:rPr lang="en-US" sz="2000" b="1" dirty="0">
                <a:solidFill>
                  <a:srgbClr val="002060"/>
                </a:solidFill>
                <a:latin typeface="宋体" panose="02010600030101010101" pitchFamily="2" charset="-122"/>
                <a:ea typeface="宋体" panose="02010600030101010101" pitchFamily="2" charset="-122"/>
              </a:rPr>
              <a:t>                                                                                          </a:t>
            </a:r>
          </a:p>
          <a:p>
            <a:pPr indent="304800">
              <a:lnSpc>
                <a:spcPct val="150000"/>
              </a:lnSpc>
            </a:pPr>
            <a:r>
              <a:rPr lang="en-US" sz="2000" b="1" dirty="0">
                <a:solidFill>
                  <a:srgbClr val="002060"/>
                </a:solidFill>
                <a:latin typeface="宋体" panose="02010600030101010101" pitchFamily="2" charset="-122"/>
                <a:ea typeface="宋体" panose="02010600030101010101" pitchFamily="2" charset="-122"/>
              </a:rPr>
              <a:t>                                         ——</a:t>
            </a:r>
            <a:r>
              <a:rPr lang="zh-CN" sz="2000" b="1" dirty="0">
                <a:solidFill>
                  <a:srgbClr val="002060"/>
                </a:solidFill>
                <a:latin typeface="宋体" panose="02010600030101010101" pitchFamily="2" charset="-122"/>
                <a:ea typeface="宋体" panose="02010600030101010101" pitchFamily="2" charset="-122"/>
              </a:rPr>
              <a:t>《联合国海洋法公约》</a:t>
            </a:r>
            <a:r>
              <a:rPr lang="zh-CN" altLang="en-US" sz="2000" b="1" dirty="0">
                <a:solidFill>
                  <a:srgbClr val="002060"/>
                </a:solidFill>
                <a:latin typeface="宋体" panose="02010600030101010101" pitchFamily="2" charset="-122"/>
                <a:ea typeface="宋体" panose="02010600030101010101" pitchFamily="2" charset="-122"/>
              </a:rPr>
              <a:t>（</a:t>
            </a:r>
            <a:r>
              <a:rPr lang="en-US" altLang="zh-CN" sz="2000" b="1" dirty="0">
                <a:solidFill>
                  <a:srgbClr val="002060"/>
                </a:solidFill>
                <a:latin typeface="宋体" panose="02010600030101010101" pitchFamily="2" charset="-122"/>
                <a:ea typeface="宋体" panose="02010600030101010101" pitchFamily="2" charset="-122"/>
              </a:rPr>
              <a:t>1982</a:t>
            </a:r>
            <a:r>
              <a:rPr lang="zh-CN" altLang="en-US" sz="2000" b="1" dirty="0">
                <a:solidFill>
                  <a:srgbClr val="002060"/>
                </a:solidFill>
                <a:latin typeface="宋体" panose="02010600030101010101" pitchFamily="2" charset="-122"/>
                <a:ea typeface="宋体" panose="02010600030101010101" pitchFamily="2" charset="-122"/>
              </a:rPr>
              <a:t>年</a:t>
            </a:r>
            <a:r>
              <a:rPr lang="en-US" altLang="zh-CN" sz="2000" b="1" dirty="0">
                <a:solidFill>
                  <a:srgbClr val="002060"/>
                </a:solidFill>
                <a:latin typeface="宋体" panose="02010600030101010101" pitchFamily="2" charset="-122"/>
                <a:ea typeface="宋体" panose="02010600030101010101" pitchFamily="2" charset="-122"/>
              </a:rPr>
              <a:t>12</a:t>
            </a:r>
            <a:r>
              <a:rPr lang="zh-CN" altLang="en-US" sz="2000" b="1" dirty="0">
                <a:solidFill>
                  <a:srgbClr val="002060"/>
                </a:solidFill>
                <a:latin typeface="宋体" panose="02010600030101010101" pitchFamily="2" charset="-122"/>
                <a:ea typeface="宋体" panose="02010600030101010101" pitchFamily="2" charset="-122"/>
              </a:rPr>
              <a:t>月</a:t>
            </a:r>
            <a:r>
              <a:rPr lang="en-US" altLang="zh-CN" sz="2000" b="1" dirty="0">
                <a:solidFill>
                  <a:srgbClr val="002060"/>
                </a:solidFill>
                <a:latin typeface="宋体" panose="02010600030101010101" pitchFamily="2" charset="-122"/>
                <a:ea typeface="宋体" panose="02010600030101010101" pitchFamily="2" charset="-122"/>
              </a:rPr>
              <a:t>10</a:t>
            </a:r>
            <a:r>
              <a:rPr lang="zh-CN" altLang="en-US" sz="2000" b="1" dirty="0">
                <a:solidFill>
                  <a:srgbClr val="002060"/>
                </a:solidFill>
                <a:latin typeface="宋体" panose="02010600030101010101" pitchFamily="2" charset="-122"/>
                <a:ea typeface="宋体" panose="02010600030101010101" pitchFamily="2" charset="-122"/>
              </a:rPr>
              <a:t>日）</a:t>
            </a:r>
            <a:endParaRPr lang="zh-CN" altLang="en-US" sz="2000" dirty="0"/>
          </a:p>
        </p:txBody>
      </p:sp>
      <p:sp>
        <p:nvSpPr>
          <p:cNvPr id="9" name="TextBox 4"/>
          <p:cNvSpPr txBox="1"/>
          <p:nvPr>
            <p:custDataLst>
              <p:tags r:id="rId4"/>
            </p:custDataLst>
          </p:nvPr>
        </p:nvSpPr>
        <p:spPr>
          <a:xfrm>
            <a:off x="254000" y="828910"/>
            <a:ext cx="9201558" cy="523220"/>
          </a:xfrm>
          <a:prstGeom prst="rect">
            <a:avLst/>
          </a:prstGeom>
          <a:noFill/>
        </p:spPr>
        <p:txBody>
          <a:bodyPr wrap="none" rtlCol="0">
            <a:spAutoFit/>
          </a:bodyPr>
          <a:lstStyle/>
          <a:p>
            <a:r>
              <a:rPr lang="zh-CN" altLang="en-US" sz="2800" b="1" dirty="0">
                <a:solidFill>
                  <a:srgbClr val="FF0000"/>
                </a:solidFill>
                <a:latin typeface="宋体" panose="02010600030101010101" pitchFamily="2" charset="-122"/>
                <a:ea typeface="宋体" panose="02010600030101010101" pitchFamily="2" charset="-122"/>
              </a:rPr>
              <a:t>问题探究：对二战后国际法的制定和实施，你有何认识？</a:t>
            </a:r>
          </a:p>
        </p:txBody>
      </p:sp>
      <p:cxnSp>
        <p:nvCxnSpPr>
          <p:cNvPr id="10" name="直接连接符 9"/>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11" name="文本框 4"/>
          <p:cNvSpPr txBox="1"/>
          <p:nvPr/>
        </p:nvSpPr>
        <p:spPr>
          <a:xfrm>
            <a:off x="40754" y="81897"/>
            <a:ext cx="5745484" cy="646331"/>
          </a:xfrm>
          <a:prstGeom prst="rect">
            <a:avLst/>
          </a:prstGeom>
          <a:noFill/>
        </p:spPr>
        <p:txBody>
          <a:bodyPr wrap="none" rtlCol="0">
            <a:spAutoFit/>
          </a:bodyPr>
          <a:lstStyle/>
          <a:p>
            <a:r>
              <a:rPr lang="zh-CN" altLang="en-US" sz="3600" b="1" dirty="0">
                <a:solidFill>
                  <a:srgbClr val="FF0000"/>
                </a:solidFill>
                <a:latin typeface="方正姚体" pitchFamily="2" charset="-122"/>
                <a:ea typeface="方正姚体" pitchFamily="2" charset="-122"/>
              </a:rPr>
              <a:t>三、</a:t>
            </a:r>
            <a:r>
              <a:rPr lang="en-US" altLang="zh-CN" sz="3600" b="1" dirty="0">
                <a:solidFill>
                  <a:srgbClr val="FF0000"/>
                </a:solidFill>
                <a:latin typeface="方正姚体" pitchFamily="2" charset="-122"/>
                <a:ea typeface="方正姚体" pitchFamily="2" charset="-122"/>
              </a:rPr>
              <a:t>20</a:t>
            </a:r>
            <a:r>
              <a:rPr lang="zh-CN" altLang="en-US" sz="3600" b="1" dirty="0">
                <a:solidFill>
                  <a:srgbClr val="FF0000"/>
                </a:solidFill>
                <a:latin typeface="方正姚体" pitchFamily="2" charset="-122"/>
                <a:ea typeface="方正姚体" pitchFamily="2" charset="-122"/>
              </a:rPr>
              <a:t>世纪国际法的发展：</a:t>
            </a:r>
            <a:endParaRPr lang="en-US" altLang="zh-CN" sz="3600" b="1" dirty="0">
              <a:solidFill>
                <a:srgbClr val="FF0000"/>
              </a:solidFill>
              <a:latin typeface="方正姚体" pitchFamily="2" charset="-122"/>
              <a:ea typeface="方正姚体" pitchFamily="2"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 name="文本框 99"/>
          <p:cNvSpPr txBox="1"/>
          <p:nvPr>
            <p:custDataLst>
              <p:tags r:id="rId1"/>
            </p:custDataLst>
          </p:nvPr>
        </p:nvSpPr>
        <p:spPr>
          <a:xfrm>
            <a:off x="147400" y="1352130"/>
            <a:ext cx="11601700" cy="3323987"/>
          </a:xfrm>
          <a:prstGeom prst="rect">
            <a:avLst/>
          </a:prstGeom>
          <a:noFill/>
          <a:ln w="9525">
            <a:noFill/>
          </a:ln>
        </p:spPr>
        <p:txBody>
          <a:bodyPr wrap="square">
            <a:spAutoFit/>
          </a:bodyPr>
          <a:lstStyle/>
          <a:p>
            <a:pPr indent="304800">
              <a:lnSpc>
                <a:spcPct val="150000"/>
              </a:lnSpc>
            </a:pPr>
            <a:r>
              <a:rPr lang="en-US" altLang="zh-CN" sz="2000" b="1" dirty="0">
                <a:solidFill>
                  <a:srgbClr val="FF0000"/>
                </a:solidFill>
                <a:latin typeface="宋体" panose="02010600030101010101" pitchFamily="2" charset="-122"/>
                <a:ea typeface="宋体" panose="02010600030101010101" pitchFamily="2" charset="-122"/>
              </a:rPr>
              <a:t> </a:t>
            </a:r>
            <a:r>
              <a:rPr lang="zh-CN" sz="2000" b="1" dirty="0">
                <a:solidFill>
                  <a:srgbClr val="FF0000"/>
                </a:solidFill>
                <a:latin typeface="宋体" panose="02010600030101010101" pitchFamily="2" charset="-122"/>
                <a:ea typeface="宋体" panose="02010600030101010101" pitchFamily="2" charset="-122"/>
              </a:rPr>
              <a:t>材料三：</a:t>
            </a:r>
            <a:r>
              <a:rPr lang="zh-CN" sz="2000" b="1" dirty="0">
                <a:solidFill>
                  <a:srgbClr val="002060"/>
                </a:solidFill>
                <a:latin typeface="宋体" panose="02010600030101010101" pitchFamily="2" charset="-122"/>
                <a:ea typeface="宋体" panose="02010600030101010101" pitchFamily="2" charset="-122"/>
              </a:rPr>
              <a:t>1982年4月30日，第三次联合国海洋法会议以130票赞成、4票反对、17票弃权，通过了被誉为当今世界“海洋宪章”的《联合国海洋法公约》（以下简称《公约》）。美国是四个反对国之一。《公约》于1994年11月16日生效，迄今已有包括中国在内的167个缔约方（含欧盟），而美国仍未加入。</a:t>
            </a:r>
            <a:endParaRPr lang="en-US" altLang="zh-CN" sz="2000" b="1" dirty="0">
              <a:solidFill>
                <a:srgbClr val="002060"/>
              </a:solidFill>
              <a:latin typeface="宋体" panose="02010600030101010101" pitchFamily="2" charset="-122"/>
              <a:ea typeface="宋体" panose="02010600030101010101" pitchFamily="2" charset="-122"/>
            </a:endParaRPr>
          </a:p>
          <a:p>
            <a:pPr indent="304800">
              <a:lnSpc>
                <a:spcPct val="150000"/>
              </a:lnSpc>
            </a:pPr>
            <a:r>
              <a:rPr lang="zh-CN" sz="2000" b="1" dirty="0">
                <a:solidFill>
                  <a:srgbClr val="FF0000"/>
                </a:solidFill>
                <a:latin typeface="宋体" panose="02010600030101010101" pitchFamily="2" charset="-122"/>
                <a:ea typeface="宋体" panose="02010600030101010101" pitchFamily="2" charset="-122"/>
              </a:rPr>
              <a:t>材料四：</a:t>
            </a:r>
            <a:r>
              <a:rPr lang="zh-CN" sz="2000" b="1" dirty="0">
                <a:solidFill>
                  <a:srgbClr val="002060"/>
                </a:solidFill>
                <a:latin typeface="宋体" panose="02010600030101010101" pitchFamily="2" charset="-122"/>
                <a:ea typeface="宋体" panose="02010600030101010101" pitchFamily="2" charset="-122"/>
              </a:rPr>
              <a:t>美国总统特朗普于当地时间6月1日在白宫表示，《巴黎协定》让美国处于不利位置，而让其他国家受益。美国将重新开启谈判，寻求达成一份对美国公平的协议。“即日起，美国将停止落实不具有约束力的《巴黎协定》。</a:t>
            </a:r>
            <a:r>
              <a:rPr lang="en-US" sz="2000" b="1" dirty="0">
                <a:solidFill>
                  <a:srgbClr val="002060"/>
                </a:solidFill>
                <a:latin typeface="宋体" panose="02010600030101010101" pitchFamily="2" charset="-122"/>
                <a:ea typeface="宋体" panose="02010600030101010101" pitchFamily="2" charset="-122"/>
              </a:rPr>
              <a:t> ——</a:t>
            </a:r>
            <a:r>
              <a:rPr lang="zh-CN" sz="2000" b="1" dirty="0">
                <a:solidFill>
                  <a:srgbClr val="002060"/>
                </a:solidFill>
                <a:latin typeface="宋体" panose="02010600030101010101" pitchFamily="2" charset="-122"/>
                <a:ea typeface="宋体" panose="02010600030101010101" pitchFamily="2" charset="-122"/>
              </a:rPr>
              <a:t>人民网
</a:t>
            </a:r>
            <a:endParaRPr lang="zh-CN" altLang="en-US" sz="2000" b="1" dirty="0">
              <a:solidFill>
                <a:srgbClr val="002060"/>
              </a:solidFill>
              <a:latin typeface="宋体" panose="02010600030101010101" pitchFamily="2" charset="-122"/>
              <a:ea typeface="宋体" panose="02010600030101010101" pitchFamily="2" charset="-122"/>
            </a:endParaRPr>
          </a:p>
        </p:txBody>
      </p:sp>
      <p:cxnSp>
        <p:nvCxnSpPr>
          <p:cNvPr id="4" name="直接连接符 3"/>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5" name="文本框 99"/>
          <p:cNvSpPr txBox="1"/>
          <p:nvPr>
            <p:custDataLst>
              <p:tags r:id="rId2"/>
            </p:custDataLst>
          </p:nvPr>
        </p:nvSpPr>
        <p:spPr>
          <a:xfrm>
            <a:off x="147400" y="4676117"/>
            <a:ext cx="11388501" cy="1866858"/>
          </a:xfrm>
          <a:prstGeom prst="rect">
            <a:avLst/>
          </a:prstGeom>
          <a:noFill/>
          <a:ln w="9525">
            <a:noFill/>
          </a:ln>
        </p:spPr>
        <p:txBody>
          <a:bodyPr wrap="square">
            <a:spAutoFit/>
          </a:bodyPr>
          <a:lstStyle/>
          <a:p>
            <a:pPr indent="304800">
              <a:lnSpc>
                <a:spcPct val="150000"/>
              </a:lnSpc>
            </a:pPr>
            <a:r>
              <a:rPr lang="zh-CN" sz="2000" b="1" dirty="0">
                <a:solidFill>
                  <a:srgbClr val="FF0000"/>
                </a:solidFill>
                <a:latin typeface="宋体" panose="02010600030101010101" pitchFamily="2" charset="-122"/>
                <a:ea typeface="宋体" panose="02010600030101010101" pitchFamily="2" charset="-122"/>
              </a:rPr>
              <a:t>积极方面：</a:t>
            </a:r>
            <a:r>
              <a:rPr lang="zh-CN" sz="2000" b="1" dirty="0">
                <a:solidFill>
                  <a:srgbClr val="002060"/>
                </a:solidFill>
                <a:latin typeface="宋体" panose="02010600030101010101" pitchFamily="2" charset="-122"/>
                <a:ea typeface="宋体" panose="02010600030101010101" pitchFamily="2" charset="-122"/>
              </a:rPr>
              <a:t>二战后国际法数量不断增多，领域大大扩大，对世界和平与持续发展作出了积极的贡献；</a:t>
            </a:r>
            <a:endParaRPr lang="en-US" altLang="zh-CN" sz="2000" b="1" dirty="0">
              <a:solidFill>
                <a:srgbClr val="002060"/>
              </a:solidFill>
              <a:latin typeface="宋体" panose="02010600030101010101" pitchFamily="2" charset="-122"/>
              <a:ea typeface="宋体" panose="02010600030101010101" pitchFamily="2" charset="-122"/>
            </a:endParaRPr>
          </a:p>
          <a:p>
            <a:pPr indent="304800">
              <a:lnSpc>
                <a:spcPct val="150000"/>
              </a:lnSpc>
            </a:pPr>
            <a:r>
              <a:rPr lang="zh-CN" sz="2000" b="1" dirty="0">
                <a:solidFill>
                  <a:srgbClr val="FF0000"/>
                </a:solidFill>
                <a:latin typeface="宋体" panose="02010600030101010101" pitchFamily="2" charset="-122"/>
                <a:ea typeface="宋体" panose="02010600030101010101" pitchFamily="2" charset="-122"/>
              </a:rPr>
              <a:t>不足之处：</a:t>
            </a:r>
            <a:r>
              <a:rPr lang="zh-CN" sz="2000" b="1" dirty="0">
                <a:solidFill>
                  <a:srgbClr val="002060"/>
                </a:solidFill>
                <a:latin typeface="宋体" panose="02010600030101010101" pitchFamily="2" charset="-122"/>
                <a:ea typeface="宋体" panose="02010600030101010101" pitchFamily="2" charset="-122"/>
              </a:rPr>
              <a:t>国际法的实施仍有很多局限性，一些大国为一己私利，不惜退出国际条约，甚至不经联合国授权就采取制裁或战争，严重威胁着国际和平。</a:t>
            </a:r>
            <a:endParaRPr lang="zh-CN" altLang="en-US" sz="2000" b="1" dirty="0">
              <a:solidFill>
                <a:srgbClr val="002060"/>
              </a:solidFill>
              <a:latin typeface="宋体" panose="02010600030101010101" pitchFamily="2" charset="-122"/>
              <a:ea typeface="宋体" panose="02010600030101010101" pitchFamily="2" charset="-122"/>
            </a:endParaRPr>
          </a:p>
        </p:txBody>
      </p:sp>
      <p:sp>
        <p:nvSpPr>
          <p:cNvPr id="6" name="文本框 4"/>
          <p:cNvSpPr txBox="1"/>
          <p:nvPr/>
        </p:nvSpPr>
        <p:spPr>
          <a:xfrm>
            <a:off x="40754" y="81897"/>
            <a:ext cx="5745484" cy="646331"/>
          </a:xfrm>
          <a:prstGeom prst="rect">
            <a:avLst/>
          </a:prstGeom>
          <a:noFill/>
        </p:spPr>
        <p:txBody>
          <a:bodyPr wrap="none" rtlCol="0">
            <a:spAutoFit/>
          </a:bodyPr>
          <a:lstStyle/>
          <a:p>
            <a:r>
              <a:rPr lang="zh-CN" altLang="en-US" sz="3600" b="1" dirty="0">
                <a:solidFill>
                  <a:srgbClr val="FF0000"/>
                </a:solidFill>
                <a:latin typeface="方正姚体" pitchFamily="2" charset="-122"/>
                <a:ea typeface="方正姚体" pitchFamily="2" charset="-122"/>
              </a:rPr>
              <a:t>三、</a:t>
            </a:r>
            <a:r>
              <a:rPr lang="en-US" altLang="zh-CN" sz="3600" b="1" dirty="0">
                <a:solidFill>
                  <a:srgbClr val="FF0000"/>
                </a:solidFill>
                <a:latin typeface="方正姚体" pitchFamily="2" charset="-122"/>
                <a:ea typeface="方正姚体" pitchFamily="2" charset="-122"/>
              </a:rPr>
              <a:t>20</a:t>
            </a:r>
            <a:r>
              <a:rPr lang="zh-CN" altLang="en-US" sz="3600" b="1" dirty="0">
                <a:solidFill>
                  <a:srgbClr val="FF0000"/>
                </a:solidFill>
                <a:latin typeface="方正姚体" pitchFamily="2" charset="-122"/>
                <a:ea typeface="方正姚体" pitchFamily="2" charset="-122"/>
              </a:rPr>
              <a:t>世纪国际法的发展：</a:t>
            </a:r>
            <a:endParaRPr lang="en-US" altLang="zh-CN" sz="3600" b="1" dirty="0">
              <a:solidFill>
                <a:srgbClr val="FF0000"/>
              </a:solidFill>
              <a:latin typeface="方正姚体" pitchFamily="2" charset="-122"/>
              <a:ea typeface="方正姚体" pitchFamily="2" charset="-122"/>
            </a:endParaRPr>
          </a:p>
        </p:txBody>
      </p:sp>
      <p:sp>
        <p:nvSpPr>
          <p:cNvPr id="8" name="TextBox 4"/>
          <p:cNvSpPr txBox="1"/>
          <p:nvPr>
            <p:custDataLst>
              <p:tags r:id="rId3"/>
            </p:custDataLst>
          </p:nvPr>
        </p:nvSpPr>
        <p:spPr>
          <a:xfrm>
            <a:off x="254000" y="828910"/>
            <a:ext cx="9201558" cy="523220"/>
          </a:xfrm>
          <a:prstGeom prst="rect">
            <a:avLst/>
          </a:prstGeom>
          <a:noFill/>
        </p:spPr>
        <p:txBody>
          <a:bodyPr wrap="none" rtlCol="0">
            <a:spAutoFit/>
          </a:bodyPr>
          <a:lstStyle/>
          <a:p>
            <a:r>
              <a:rPr lang="zh-CN" altLang="en-US" sz="2800" b="1" dirty="0">
                <a:solidFill>
                  <a:srgbClr val="FF0000"/>
                </a:solidFill>
                <a:latin typeface="宋体" panose="02010600030101010101" pitchFamily="2" charset="-122"/>
                <a:ea typeface="宋体" panose="02010600030101010101" pitchFamily="2" charset="-122"/>
              </a:rPr>
              <a:t>问题探究：对二战后国际法的制定和实施，你有何认识？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3"/>
          <p:cNvSpPr>
            <a:spLocks noGrp="1"/>
          </p:cNvSpPr>
          <p:nvPr/>
        </p:nvSpPr>
        <p:spPr>
          <a:xfrm>
            <a:off x="56685" y="167535"/>
            <a:ext cx="2570605" cy="531019"/>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ysClr val="windowText" lastClr="000000"/>
                </a:solidFill>
                <a:latin typeface="Calibri" panose="020F0502020204030204"/>
                <a:ea typeface="+mn-ea"/>
                <a:cs typeface="+mn-ea"/>
              </a:defRPr>
            </a:lvl1pPr>
          </a:lstStyle>
          <a:p>
            <a:r>
              <a:rPr lang="zh-CN" altLang="en-US" sz="3600" b="1" dirty="0">
                <a:solidFill>
                  <a:srgbClr val="FF0000"/>
                </a:solidFill>
                <a:latin typeface="方正姚体" pitchFamily="2" charset="-122"/>
                <a:ea typeface="方正姚体" pitchFamily="2" charset="-122"/>
                <a:cs typeface="微软雅黑" panose="020B0503020204020204" charset="-122"/>
              </a:rPr>
              <a:t>概念解析</a:t>
            </a:r>
          </a:p>
        </p:txBody>
      </p:sp>
      <p:sp>
        <p:nvSpPr>
          <p:cNvPr id="3" name="文本框 2"/>
          <p:cNvSpPr txBox="1"/>
          <p:nvPr/>
        </p:nvSpPr>
        <p:spPr>
          <a:xfrm>
            <a:off x="2421228" y="2823738"/>
            <a:ext cx="9150752" cy="1754326"/>
          </a:xfrm>
          <a:prstGeom prst="rect">
            <a:avLst/>
          </a:prstGeom>
          <a:noFill/>
          <a:ln w="25400">
            <a:solidFill>
              <a:srgbClr val="00B050"/>
            </a:solidFill>
          </a:ln>
        </p:spPr>
        <p:txBody>
          <a:bodyPr wrap="square" rtlCol="0" anchor="t">
            <a:spAutoFit/>
          </a:bodyPr>
          <a:lstStyle/>
          <a:p>
            <a:pPr algn="just">
              <a:lnSpc>
                <a:spcPct val="150000"/>
              </a:lnSpc>
            </a:pPr>
            <a:r>
              <a:rPr lang="zh-CN" altLang="en-US" sz="2400" b="1" dirty="0">
                <a:solidFill>
                  <a:srgbClr val="FF0000"/>
                </a:solidFill>
                <a:latin typeface="宋体" panose="02010600030101010101" pitchFamily="2" charset="-122"/>
                <a:ea typeface="宋体" panose="02010600030101010101" pitchFamily="2" charset="-122"/>
                <a:cs typeface="华文新魏" panose="02010800040101010101" charset="-122"/>
              </a:rPr>
              <a:t>民族国家：</a:t>
            </a:r>
            <a:r>
              <a:rPr lang="zh-CN" sz="2400" b="1" dirty="0">
                <a:solidFill>
                  <a:srgbClr val="002060"/>
                </a:solidFill>
                <a:latin typeface="宋体" panose="02010600030101010101" pitchFamily="2" charset="-122"/>
                <a:ea typeface="宋体" panose="02010600030101010101" pitchFamily="2" charset="-122"/>
                <a:cs typeface="华文新魏" panose="02010800040101010101" charset="-122"/>
              </a:rPr>
              <a:t>是指近代以来通过资产阶级革命或民族独立运动建立起来的、以一个或几个民族为国民主体的国家，其成员效忠对象是有共同认同感的</a:t>
            </a:r>
            <a:r>
              <a:rPr lang="en-US" altLang="zh-CN" sz="2400" b="1" dirty="0">
                <a:solidFill>
                  <a:srgbClr val="002060"/>
                </a:solidFill>
                <a:latin typeface="宋体" panose="02010600030101010101" pitchFamily="2" charset="-122"/>
                <a:ea typeface="宋体" panose="02010600030101010101" pitchFamily="2" charset="-122"/>
                <a:cs typeface="华文新魏" panose="02010800040101010101" charset="-122"/>
              </a:rPr>
              <a:t>“</a:t>
            </a:r>
            <a:r>
              <a:rPr lang="zh-CN" altLang="en-US" sz="2400" b="1" dirty="0">
                <a:solidFill>
                  <a:srgbClr val="002060"/>
                </a:solidFill>
                <a:latin typeface="宋体" panose="02010600030101010101" pitchFamily="2" charset="-122"/>
                <a:ea typeface="宋体" panose="02010600030101010101" pitchFamily="2" charset="-122"/>
                <a:cs typeface="华文新魏" panose="02010800040101010101" charset="-122"/>
              </a:rPr>
              <a:t>同胞</a:t>
            </a:r>
            <a:r>
              <a:rPr lang="en-US" altLang="zh-CN" sz="2400" b="1" dirty="0">
                <a:solidFill>
                  <a:srgbClr val="002060"/>
                </a:solidFill>
                <a:latin typeface="宋体" panose="02010600030101010101" pitchFamily="2" charset="-122"/>
                <a:ea typeface="宋体" panose="02010600030101010101" pitchFamily="2" charset="-122"/>
                <a:cs typeface="华文新魏" panose="02010800040101010101" charset="-122"/>
              </a:rPr>
              <a:t>”</a:t>
            </a:r>
            <a:r>
              <a:rPr lang="zh-CN" altLang="en-US" sz="2400" b="1" dirty="0">
                <a:solidFill>
                  <a:srgbClr val="002060"/>
                </a:solidFill>
                <a:latin typeface="宋体" panose="02010600030101010101" pitchFamily="2" charset="-122"/>
                <a:ea typeface="宋体" panose="02010600030101010101" pitchFamily="2" charset="-122"/>
                <a:cs typeface="华文新魏" panose="02010800040101010101" charset="-122"/>
              </a:rPr>
              <a:t>及其共同形成的体制。</a:t>
            </a:r>
          </a:p>
        </p:txBody>
      </p:sp>
      <p:sp>
        <p:nvSpPr>
          <p:cNvPr id="4" name="文本框 3"/>
          <p:cNvSpPr txBox="1"/>
          <p:nvPr/>
        </p:nvSpPr>
        <p:spPr>
          <a:xfrm>
            <a:off x="2421226" y="4871504"/>
            <a:ext cx="8114665" cy="1200329"/>
          </a:xfrm>
          <a:prstGeom prst="rect">
            <a:avLst/>
          </a:prstGeom>
          <a:noFill/>
          <a:ln w="25400">
            <a:solidFill>
              <a:srgbClr val="00B050"/>
            </a:solidFill>
          </a:ln>
        </p:spPr>
        <p:txBody>
          <a:bodyPr wrap="square" rtlCol="0" anchor="t">
            <a:spAutoFit/>
          </a:bodyPr>
          <a:lstStyle/>
          <a:p>
            <a:pPr algn="just">
              <a:lnSpc>
                <a:spcPct val="150000"/>
              </a:lnSpc>
            </a:pPr>
            <a:r>
              <a:rPr lang="zh-CN" altLang="en-US" sz="2400" b="1" dirty="0">
                <a:solidFill>
                  <a:srgbClr val="FF0000"/>
                </a:solidFill>
                <a:latin typeface="宋体" panose="02010600030101010101" pitchFamily="2" charset="-122"/>
                <a:ea typeface="宋体" panose="02010600030101010101" pitchFamily="2" charset="-122"/>
                <a:cs typeface="华文新魏" panose="02010800040101010101" charset="-122"/>
              </a:rPr>
              <a:t>国际法：</a:t>
            </a:r>
            <a:r>
              <a:rPr lang="zh-CN" altLang="en-US" sz="2400" b="1" dirty="0">
                <a:solidFill>
                  <a:srgbClr val="002060"/>
                </a:solidFill>
                <a:latin typeface="宋体" panose="02010600030101010101" pitchFamily="2" charset="-122"/>
                <a:ea typeface="宋体" panose="02010600030101010101" pitchFamily="2" charset="-122"/>
                <a:cs typeface="华文新魏" panose="02010800040101010101" charset="-122"/>
              </a:rPr>
              <a:t>指适用主权国家之间以及其他具有国际人格的实体之间的法律规则的总体。</a:t>
            </a:r>
            <a:endParaRPr lang="zh-CN" altLang="en-US" sz="3200" b="1" dirty="0">
              <a:solidFill>
                <a:srgbClr val="002060"/>
              </a:solidFill>
              <a:latin typeface="宋体" panose="02010600030101010101" pitchFamily="2" charset="-122"/>
              <a:ea typeface="宋体" panose="02010600030101010101" pitchFamily="2" charset="-122"/>
              <a:cs typeface="华文新魏" panose="02010800040101010101" charset="-122"/>
            </a:endParaRPr>
          </a:p>
        </p:txBody>
      </p:sp>
      <p:pic>
        <p:nvPicPr>
          <p:cNvPr id="6" name="图片 5"/>
          <p:cNvPicPr>
            <a:picLocks noChangeAspect="1"/>
          </p:cNvPicPr>
          <p:nvPr/>
        </p:nvPicPr>
        <p:blipFill>
          <a:blip r:embed="rId3"/>
          <a:stretch>
            <a:fillRect/>
          </a:stretch>
        </p:blipFill>
        <p:spPr>
          <a:xfrm>
            <a:off x="555625" y="3426334"/>
            <a:ext cx="1560830" cy="2045335"/>
          </a:xfrm>
          <a:prstGeom prst="rect">
            <a:avLst/>
          </a:prstGeom>
        </p:spPr>
      </p:pic>
      <p:cxnSp>
        <p:nvCxnSpPr>
          <p:cNvPr id="9" name="直接连接符 8"/>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7" name="文本框 3"/>
          <p:cNvSpPr txBox="1"/>
          <p:nvPr/>
        </p:nvSpPr>
        <p:spPr>
          <a:xfrm>
            <a:off x="2421225" y="1176858"/>
            <a:ext cx="8114665" cy="1200329"/>
          </a:xfrm>
          <a:prstGeom prst="rect">
            <a:avLst/>
          </a:prstGeom>
          <a:noFill/>
          <a:ln w="25400">
            <a:solidFill>
              <a:srgbClr val="00B050"/>
            </a:solidFill>
          </a:ln>
        </p:spPr>
        <p:txBody>
          <a:bodyPr wrap="square" rtlCol="0" anchor="t">
            <a:spAutoFit/>
          </a:bodyPr>
          <a:lstStyle/>
          <a:p>
            <a:pPr algn="just">
              <a:lnSpc>
                <a:spcPct val="150000"/>
              </a:lnSpc>
            </a:pPr>
            <a:r>
              <a:rPr lang="zh-CN" altLang="en-US" sz="2400" b="1" dirty="0">
                <a:solidFill>
                  <a:srgbClr val="FF0000"/>
                </a:solidFill>
                <a:latin typeface="宋体" panose="02010600030101010101" pitchFamily="2" charset="-122"/>
                <a:ea typeface="宋体" panose="02010600030101010101" pitchFamily="2" charset="-122"/>
                <a:cs typeface="华文新魏" panose="02010800040101010101" charset="-122"/>
              </a:rPr>
              <a:t>民族主义：</a:t>
            </a:r>
            <a:r>
              <a:rPr lang="zh-CN" altLang="en-US" sz="2400" b="1" dirty="0">
                <a:solidFill>
                  <a:srgbClr val="002060"/>
                </a:solidFill>
                <a:latin typeface="宋体" panose="02010600030101010101" pitchFamily="2" charset="-122"/>
                <a:ea typeface="宋体" panose="02010600030101010101" pitchFamily="2" charset="-122"/>
                <a:cs typeface="华文新魏" panose="02010800040101010101" charset="-122"/>
              </a:rPr>
              <a:t>即指以自我民族的利益为基础的思想或运动。其内容和影响非常复杂，与</a:t>
            </a:r>
            <a:r>
              <a:rPr lang="zh-CN" altLang="en-US" sz="2400" b="1" dirty="0">
                <a:solidFill>
                  <a:srgbClr val="FF0000"/>
                </a:solidFill>
                <a:latin typeface="宋体" panose="02010600030101010101" pitchFamily="2" charset="-122"/>
                <a:ea typeface="宋体" panose="02010600030101010101" pitchFamily="2" charset="-122"/>
                <a:cs typeface="华文新魏" panose="02010800040101010101" charset="-122"/>
              </a:rPr>
              <a:t>爱国主义</a:t>
            </a:r>
            <a:r>
              <a:rPr lang="zh-CN" altLang="en-US" sz="2400" b="1" dirty="0">
                <a:solidFill>
                  <a:srgbClr val="002060"/>
                </a:solidFill>
                <a:latin typeface="宋体" panose="02010600030101010101" pitchFamily="2" charset="-122"/>
                <a:ea typeface="宋体" panose="02010600030101010101" pitchFamily="2" charset="-122"/>
                <a:cs typeface="华文新魏" panose="02010800040101010101" charset="-122"/>
              </a:rPr>
              <a:t>不是一个概念。</a:t>
            </a:r>
            <a:endParaRPr lang="zh-CN" altLang="en-US" sz="3200" b="1" dirty="0">
              <a:solidFill>
                <a:srgbClr val="002060"/>
              </a:solidFill>
              <a:latin typeface="宋体" panose="02010600030101010101" pitchFamily="2" charset="-122"/>
              <a:ea typeface="宋体" panose="02010600030101010101" pitchFamily="2" charset="-122"/>
              <a:cs typeface="华文新魏" panose="02010800040101010101" charset="-122"/>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文本框 3"/>
          <p:cNvSpPr txBox="1"/>
          <p:nvPr/>
        </p:nvSpPr>
        <p:spPr>
          <a:xfrm>
            <a:off x="4147185" y="772795"/>
            <a:ext cx="3791423" cy="523220"/>
          </a:xfrm>
          <a:prstGeom prst="rect">
            <a:avLst/>
          </a:prstGeom>
          <a:noFill/>
        </p:spPr>
        <p:txBody>
          <a:bodyPr wrap="none" rtlCol="0">
            <a:spAutoFit/>
          </a:bodyPr>
          <a:lstStyle/>
          <a:p>
            <a:pPr algn="l"/>
            <a:r>
              <a:rPr lang="zh-CN" altLang="en-US" sz="2800" b="1" dirty="0">
                <a:solidFill>
                  <a:srgbClr val="FF0000"/>
                </a:solidFill>
                <a:latin typeface="方正姚体" pitchFamily="2" charset="-122"/>
                <a:ea typeface="方正姚体" pitchFamily="2" charset="-122"/>
                <a:sym typeface="+mn-ea"/>
              </a:rPr>
              <a:t>影响国际法的主要因素</a:t>
            </a:r>
          </a:p>
        </p:txBody>
      </p:sp>
      <p:sp>
        <p:nvSpPr>
          <p:cNvPr id="46" name="任意多边形 36"/>
          <p:cNvSpPr/>
          <p:nvPr>
            <p:custDataLst>
              <p:tags r:id="rId1"/>
            </p:custDataLst>
          </p:nvPr>
        </p:nvSpPr>
        <p:spPr bwMode="auto">
          <a:xfrm>
            <a:off x="3799024" y="2885348"/>
            <a:ext cx="1233765" cy="1233767"/>
          </a:xfrm>
          <a:custGeom>
            <a:avLst/>
            <a:gdLst/>
            <a:ahLst/>
            <a:cxnLst>
              <a:cxn ang="0">
                <a:pos x="432" y="906"/>
              </a:cxn>
              <a:cxn ang="0">
                <a:pos x="490" y="906"/>
              </a:cxn>
              <a:cxn ang="0">
                <a:pos x="906" y="490"/>
              </a:cxn>
              <a:cxn ang="0">
                <a:pos x="906" y="432"/>
              </a:cxn>
              <a:cxn ang="0">
                <a:pos x="490" y="16"/>
              </a:cxn>
              <a:cxn ang="0">
                <a:pos x="432" y="16"/>
              </a:cxn>
              <a:cxn ang="0">
                <a:pos x="16" y="432"/>
              </a:cxn>
              <a:cxn ang="0">
                <a:pos x="16" y="490"/>
              </a:cxn>
              <a:cxn ang="0">
                <a:pos x="432" y="906"/>
              </a:cxn>
            </a:cxnLst>
            <a:rect l="0" t="0" r="r" b="b"/>
            <a:pathLst>
              <a:path w="922" h="922">
                <a:moveTo>
                  <a:pt x="432" y="906"/>
                </a:moveTo>
                <a:cubicBezTo>
                  <a:pt x="448" y="922"/>
                  <a:pt x="474" y="922"/>
                  <a:pt x="490" y="906"/>
                </a:cubicBezTo>
                <a:cubicBezTo>
                  <a:pt x="906" y="490"/>
                  <a:pt x="906" y="490"/>
                  <a:pt x="906" y="490"/>
                </a:cubicBezTo>
                <a:cubicBezTo>
                  <a:pt x="922" y="474"/>
                  <a:pt x="922" y="448"/>
                  <a:pt x="906" y="432"/>
                </a:cubicBezTo>
                <a:cubicBezTo>
                  <a:pt x="490" y="16"/>
                  <a:pt x="490" y="16"/>
                  <a:pt x="490" y="16"/>
                </a:cubicBezTo>
                <a:cubicBezTo>
                  <a:pt x="474" y="0"/>
                  <a:pt x="448" y="0"/>
                  <a:pt x="432" y="16"/>
                </a:cubicBezTo>
                <a:cubicBezTo>
                  <a:pt x="16" y="432"/>
                  <a:pt x="16" y="432"/>
                  <a:pt x="16" y="432"/>
                </a:cubicBezTo>
                <a:cubicBezTo>
                  <a:pt x="0" y="448"/>
                  <a:pt x="0" y="474"/>
                  <a:pt x="16" y="490"/>
                </a:cubicBezTo>
                <a:lnTo>
                  <a:pt x="432" y="906"/>
                </a:lnTo>
                <a:close/>
              </a:path>
            </a:pathLst>
          </a:custGeom>
          <a:solidFill>
            <a:srgbClr val="FFC000">
              <a:lumMod val="75000"/>
            </a:srgbClr>
          </a:solidFill>
          <a:ln w="9525">
            <a:noFill/>
            <a:round/>
          </a:ln>
        </p:spPr>
        <p:txBody>
          <a:bodyPr anchor="ctr"/>
          <a:lstStyle/>
          <a:p>
            <a:pPr algn="ctr">
              <a:lnSpc>
                <a:spcPct val="120000"/>
              </a:lnSpc>
            </a:pPr>
            <a:endParaRPr>
              <a:latin typeface="微软雅黑" panose="020B0503020204020204" charset="-122"/>
              <a:ea typeface="微软雅黑" panose="020B0503020204020204" charset="-122"/>
            </a:endParaRPr>
          </a:p>
        </p:txBody>
      </p:sp>
      <p:sp>
        <p:nvSpPr>
          <p:cNvPr id="47" name="任意多边形 37"/>
          <p:cNvSpPr/>
          <p:nvPr>
            <p:custDataLst>
              <p:tags r:id="rId2"/>
            </p:custDataLst>
          </p:nvPr>
        </p:nvSpPr>
        <p:spPr bwMode="auto">
          <a:xfrm>
            <a:off x="3799024" y="2845930"/>
            <a:ext cx="1233765" cy="1233767"/>
          </a:xfrm>
          <a:custGeom>
            <a:avLst/>
            <a:gdLst/>
            <a:ahLst/>
            <a:cxnLst>
              <a:cxn ang="0">
                <a:pos x="432" y="906"/>
              </a:cxn>
              <a:cxn ang="0">
                <a:pos x="490" y="906"/>
              </a:cxn>
              <a:cxn ang="0">
                <a:pos x="906" y="490"/>
              </a:cxn>
              <a:cxn ang="0">
                <a:pos x="906" y="432"/>
              </a:cxn>
              <a:cxn ang="0">
                <a:pos x="490" y="16"/>
              </a:cxn>
              <a:cxn ang="0">
                <a:pos x="432" y="16"/>
              </a:cxn>
              <a:cxn ang="0">
                <a:pos x="16" y="432"/>
              </a:cxn>
              <a:cxn ang="0">
                <a:pos x="16" y="490"/>
              </a:cxn>
              <a:cxn ang="0">
                <a:pos x="432" y="906"/>
              </a:cxn>
            </a:cxnLst>
            <a:rect l="0" t="0" r="r" b="b"/>
            <a:pathLst>
              <a:path w="922" h="922">
                <a:moveTo>
                  <a:pt x="432" y="906"/>
                </a:moveTo>
                <a:cubicBezTo>
                  <a:pt x="448" y="922"/>
                  <a:pt x="474" y="922"/>
                  <a:pt x="490" y="906"/>
                </a:cubicBezTo>
                <a:cubicBezTo>
                  <a:pt x="906" y="490"/>
                  <a:pt x="906" y="490"/>
                  <a:pt x="906" y="490"/>
                </a:cubicBezTo>
                <a:cubicBezTo>
                  <a:pt x="922" y="474"/>
                  <a:pt x="922" y="448"/>
                  <a:pt x="906" y="432"/>
                </a:cubicBezTo>
                <a:cubicBezTo>
                  <a:pt x="490" y="16"/>
                  <a:pt x="490" y="16"/>
                  <a:pt x="490" y="16"/>
                </a:cubicBezTo>
                <a:cubicBezTo>
                  <a:pt x="474" y="0"/>
                  <a:pt x="448" y="0"/>
                  <a:pt x="432" y="16"/>
                </a:cubicBezTo>
                <a:cubicBezTo>
                  <a:pt x="16" y="432"/>
                  <a:pt x="16" y="432"/>
                  <a:pt x="16" y="432"/>
                </a:cubicBezTo>
                <a:cubicBezTo>
                  <a:pt x="0" y="448"/>
                  <a:pt x="0" y="474"/>
                  <a:pt x="16" y="490"/>
                </a:cubicBezTo>
                <a:lnTo>
                  <a:pt x="432" y="906"/>
                </a:lnTo>
                <a:close/>
              </a:path>
            </a:pathLst>
          </a:custGeom>
          <a:solidFill>
            <a:srgbClr val="FFC000"/>
          </a:solidFill>
          <a:ln w="9525">
            <a:noFill/>
            <a:round/>
          </a:ln>
        </p:spPr>
        <p:txBody>
          <a:bodyPr anchor="ctr"/>
          <a:lstStyle/>
          <a:p>
            <a:pPr algn="ctr">
              <a:lnSpc>
                <a:spcPct val="120000"/>
              </a:lnSpc>
            </a:pPr>
            <a:endParaRPr>
              <a:latin typeface="微软雅黑" panose="020B0503020204020204" charset="-122"/>
              <a:ea typeface="微软雅黑" panose="020B0503020204020204" charset="-122"/>
            </a:endParaRPr>
          </a:p>
        </p:txBody>
      </p:sp>
      <p:sp>
        <p:nvSpPr>
          <p:cNvPr id="62" name="任意多边形 36"/>
          <p:cNvSpPr/>
          <p:nvPr>
            <p:custDataLst>
              <p:tags r:id="rId3"/>
            </p:custDataLst>
          </p:nvPr>
        </p:nvSpPr>
        <p:spPr bwMode="auto">
          <a:xfrm>
            <a:off x="7006813" y="2885348"/>
            <a:ext cx="1233765" cy="1233767"/>
          </a:xfrm>
          <a:custGeom>
            <a:avLst/>
            <a:gdLst/>
            <a:ahLst/>
            <a:cxnLst>
              <a:cxn ang="0">
                <a:pos x="432" y="906"/>
              </a:cxn>
              <a:cxn ang="0">
                <a:pos x="490" y="906"/>
              </a:cxn>
              <a:cxn ang="0">
                <a:pos x="906" y="490"/>
              </a:cxn>
              <a:cxn ang="0">
                <a:pos x="906" y="432"/>
              </a:cxn>
              <a:cxn ang="0">
                <a:pos x="490" y="16"/>
              </a:cxn>
              <a:cxn ang="0">
                <a:pos x="432" y="16"/>
              </a:cxn>
              <a:cxn ang="0">
                <a:pos x="16" y="432"/>
              </a:cxn>
              <a:cxn ang="0">
                <a:pos x="16" y="490"/>
              </a:cxn>
              <a:cxn ang="0">
                <a:pos x="432" y="906"/>
              </a:cxn>
            </a:cxnLst>
            <a:rect l="0" t="0" r="r" b="b"/>
            <a:pathLst>
              <a:path w="922" h="922">
                <a:moveTo>
                  <a:pt x="432" y="906"/>
                </a:moveTo>
                <a:cubicBezTo>
                  <a:pt x="448" y="922"/>
                  <a:pt x="474" y="922"/>
                  <a:pt x="490" y="906"/>
                </a:cubicBezTo>
                <a:cubicBezTo>
                  <a:pt x="906" y="490"/>
                  <a:pt x="906" y="490"/>
                  <a:pt x="906" y="490"/>
                </a:cubicBezTo>
                <a:cubicBezTo>
                  <a:pt x="922" y="474"/>
                  <a:pt x="922" y="448"/>
                  <a:pt x="906" y="432"/>
                </a:cubicBezTo>
                <a:cubicBezTo>
                  <a:pt x="490" y="16"/>
                  <a:pt x="490" y="16"/>
                  <a:pt x="490" y="16"/>
                </a:cubicBezTo>
                <a:cubicBezTo>
                  <a:pt x="474" y="0"/>
                  <a:pt x="448" y="0"/>
                  <a:pt x="432" y="16"/>
                </a:cubicBezTo>
                <a:cubicBezTo>
                  <a:pt x="16" y="432"/>
                  <a:pt x="16" y="432"/>
                  <a:pt x="16" y="432"/>
                </a:cubicBezTo>
                <a:cubicBezTo>
                  <a:pt x="0" y="448"/>
                  <a:pt x="0" y="474"/>
                  <a:pt x="16" y="490"/>
                </a:cubicBezTo>
                <a:lnTo>
                  <a:pt x="432" y="906"/>
                </a:lnTo>
                <a:close/>
              </a:path>
            </a:pathLst>
          </a:custGeom>
          <a:solidFill>
            <a:srgbClr val="ED7D31">
              <a:lumMod val="75000"/>
            </a:srgbClr>
          </a:solidFill>
          <a:ln w="9525">
            <a:noFill/>
            <a:round/>
          </a:ln>
        </p:spPr>
        <p:txBody>
          <a:bodyPr anchor="ctr"/>
          <a:lstStyle/>
          <a:p>
            <a:pPr algn="ctr">
              <a:lnSpc>
                <a:spcPct val="120000"/>
              </a:lnSpc>
            </a:pPr>
            <a:endParaRPr>
              <a:latin typeface="微软雅黑" panose="020B0503020204020204" charset="-122"/>
              <a:ea typeface="微软雅黑" panose="020B0503020204020204" charset="-122"/>
            </a:endParaRPr>
          </a:p>
        </p:txBody>
      </p:sp>
      <p:sp>
        <p:nvSpPr>
          <p:cNvPr id="63" name="任意多边形 37"/>
          <p:cNvSpPr/>
          <p:nvPr>
            <p:custDataLst>
              <p:tags r:id="rId4"/>
            </p:custDataLst>
          </p:nvPr>
        </p:nvSpPr>
        <p:spPr bwMode="auto">
          <a:xfrm>
            <a:off x="7006813" y="2845930"/>
            <a:ext cx="1233765" cy="1233767"/>
          </a:xfrm>
          <a:custGeom>
            <a:avLst/>
            <a:gdLst/>
            <a:ahLst/>
            <a:cxnLst>
              <a:cxn ang="0">
                <a:pos x="432" y="906"/>
              </a:cxn>
              <a:cxn ang="0">
                <a:pos x="490" y="906"/>
              </a:cxn>
              <a:cxn ang="0">
                <a:pos x="906" y="490"/>
              </a:cxn>
              <a:cxn ang="0">
                <a:pos x="906" y="432"/>
              </a:cxn>
              <a:cxn ang="0">
                <a:pos x="490" y="16"/>
              </a:cxn>
              <a:cxn ang="0">
                <a:pos x="432" y="16"/>
              </a:cxn>
              <a:cxn ang="0">
                <a:pos x="16" y="432"/>
              </a:cxn>
              <a:cxn ang="0">
                <a:pos x="16" y="490"/>
              </a:cxn>
              <a:cxn ang="0">
                <a:pos x="432" y="906"/>
              </a:cxn>
            </a:cxnLst>
            <a:rect l="0" t="0" r="r" b="b"/>
            <a:pathLst>
              <a:path w="922" h="922">
                <a:moveTo>
                  <a:pt x="432" y="906"/>
                </a:moveTo>
                <a:cubicBezTo>
                  <a:pt x="448" y="922"/>
                  <a:pt x="474" y="922"/>
                  <a:pt x="490" y="906"/>
                </a:cubicBezTo>
                <a:cubicBezTo>
                  <a:pt x="906" y="490"/>
                  <a:pt x="906" y="490"/>
                  <a:pt x="906" y="490"/>
                </a:cubicBezTo>
                <a:cubicBezTo>
                  <a:pt x="922" y="474"/>
                  <a:pt x="922" y="448"/>
                  <a:pt x="906" y="432"/>
                </a:cubicBezTo>
                <a:cubicBezTo>
                  <a:pt x="490" y="16"/>
                  <a:pt x="490" y="16"/>
                  <a:pt x="490" y="16"/>
                </a:cubicBezTo>
                <a:cubicBezTo>
                  <a:pt x="474" y="0"/>
                  <a:pt x="448" y="0"/>
                  <a:pt x="432" y="16"/>
                </a:cubicBezTo>
                <a:cubicBezTo>
                  <a:pt x="16" y="432"/>
                  <a:pt x="16" y="432"/>
                  <a:pt x="16" y="432"/>
                </a:cubicBezTo>
                <a:cubicBezTo>
                  <a:pt x="0" y="448"/>
                  <a:pt x="0" y="474"/>
                  <a:pt x="16" y="490"/>
                </a:cubicBezTo>
                <a:lnTo>
                  <a:pt x="432" y="906"/>
                </a:lnTo>
                <a:close/>
              </a:path>
            </a:pathLst>
          </a:custGeom>
          <a:solidFill>
            <a:srgbClr val="ED7D31"/>
          </a:solidFill>
          <a:ln w="9525">
            <a:noFill/>
            <a:round/>
          </a:ln>
        </p:spPr>
        <p:txBody>
          <a:bodyPr anchor="ctr"/>
          <a:lstStyle/>
          <a:p>
            <a:pPr algn="ctr">
              <a:lnSpc>
                <a:spcPct val="120000"/>
              </a:lnSpc>
            </a:pPr>
            <a:endParaRPr>
              <a:latin typeface="微软雅黑" panose="020B0503020204020204" charset="-122"/>
              <a:ea typeface="微软雅黑" panose="020B0503020204020204" charset="-122"/>
            </a:endParaRPr>
          </a:p>
        </p:txBody>
      </p:sp>
      <p:sp>
        <p:nvSpPr>
          <p:cNvPr id="66" name="任意多边形 36"/>
          <p:cNvSpPr/>
          <p:nvPr>
            <p:custDataLst>
              <p:tags r:id="rId5"/>
            </p:custDataLst>
          </p:nvPr>
        </p:nvSpPr>
        <p:spPr bwMode="auto">
          <a:xfrm>
            <a:off x="5402918" y="4489243"/>
            <a:ext cx="1233765" cy="1233767"/>
          </a:xfrm>
          <a:custGeom>
            <a:avLst/>
            <a:gdLst/>
            <a:ahLst/>
            <a:cxnLst>
              <a:cxn ang="0">
                <a:pos x="432" y="906"/>
              </a:cxn>
              <a:cxn ang="0">
                <a:pos x="490" y="906"/>
              </a:cxn>
              <a:cxn ang="0">
                <a:pos x="906" y="490"/>
              </a:cxn>
              <a:cxn ang="0">
                <a:pos x="906" y="432"/>
              </a:cxn>
              <a:cxn ang="0">
                <a:pos x="490" y="16"/>
              </a:cxn>
              <a:cxn ang="0">
                <a:pos x="432" y="16"/>
              </a:cxn>
              <a:cxn ang="0">
                <a:pos x="16" y="432"/>
              </a:cxn>
              <a:cxn ang="0">
                <a:pos x="16" y="490"/>
              </a:cxn>
              <a:cxn ang="0">
                <a:pos x="432" y="906"/>
              </a:cxn>
            </a:cxnLst>
            <a:rect l="0" t="0" r="r" b="b"/>
            <a:pathLst>
              <a:path w="922" h="922">
                <a:moveTo>
                  <a:pt x="432" y="906"/>
                </a:moveTo>
                <a:cubicBezTo>
                  <a:pt x="448" y="922"/>
                  <a:pt x="474" y="922"/>
                  <a:pt x="490" y="906"/>
                </a:cubicBezTo>
                <a:cubicBezTo>
                  <a:pt x="906" y="490"/>
                  <a:pt x="906" y="490"/>
                  <a:pt x="906" y="490"/>
                </a:cubicBezTo>
                <a:cubicBezTo>
                  <a:pt x="922" y="474"/>
                  <a:pt x="922" y="448"/>
                  <a:pt x="906" y="432"/>
                </a:cubicBezTo>
                <a:cubicBezTo>
                  <a:pt x="490" y="16"/>
                  <a:pt x="490" y="16"/>
                  <a:pt x="490" y="16"/>
                </a:cubicBezTo>
                <a:cubicBezTo>
                  <a:pt x="474" y="0"/>
                  <a:pt x="448" y="0"/>
                  <a:pt x="432" y="16"/>
                </a:cubicBezTo>
                <a:cubicBezTo>
                  <a:pt x="16" y="432"/>
                  <a:pt x="16" y="432"/>
                  <a:pt x="16" y="432"/>
                </a:cubicBezTo>
                <a:cubicBezTo>
                  <a:pt x="0" y="448"/>
                  <a:pt x="0" y="474"/>
                  <a:pt x="16" y="490"/>
                </a:cubicBezTo>
                <a:lnTo>
                  <a:pt x="432" y="906"/>
                </a:lnTo>
                <a:close/>
              </a:path>
            </a:pathLst>
          </a:custGeom>
          <a:solidFill>
            <a:srgbClr val="A5A5A5">
              <a:lumMod val="75000"/>
            </a:srgbClr>
          </a:solidFill>
          <a:ln w="9525">
            <a:noFill/>
            <a:round/>
          </a:ln>
        </p:spPr>
        <p:txBody>
          <a:bodyPr anchor="ctr"/>
          <a:lstStyle/>
          <a:p>
            <a:pPr algn="ctr">
              <a:lnSpc>
                <a:spcPct val="120000"/>
              </a:lnSpc>
            </a:pPr>
            <a:endParaRPr>
              <a:latin typeface="微软雅黑" panose="020B0503020204020204" charset="-122"/>
              <a:ea typeface="微软雅黑" panose="020B0503020204020204" charset="-122"/>
            </a:endParaRPr>
          </a:p>
        </p:txBody>
      </p:sp>
      <p:sp>
        <p:nvSpPr>
          <p:cNvPr id="67" name="任意多边形 37"/>
          <p:cNvSpPr/>
          <p:nvPr>
            <p:custDataLst>
              <p:tags r:id="rId6"/>
            </p:custDataLst>
          </p:nvPr>
        </p:nvSpPr>
        <p:spPr bwMode="auto">
          <a:xfrm>
            <a:off x="5402918" y="4449825"/>
            <a:ext cx="1233765" cy="1233767"/>
          </a:xfrm>
          <a:custGeom>
            <a:avLst/>
            <a:gdLst/>
            <a:ahLst/>
            <a:cxnLst>
              <a:cxn ang="0">
                <a:pos x="432" y="906"/>
              </a:cxn>
              <a:cxn ang="0">
                <a:pos x="490" y="906"/>
              </a:cxn>
              <a:cxn ang="0">
                <a:pos x="906" y="490"/>
              </a:cxn>
              <a:cxn ang="0">
                <a:pos x="906" y="432"/>
              </a:cxn>
              <a:cxn ang="0">
                <a:pos x="490" y="16"/>
              </a:cxn>
              <a:cxn ang="0">
                <a:pos x="432" y="16"/>
              </a:cxn>
              <a:cxn ang="0">
                <a:pos x="16" y="432"/>
              </a:cxn>
              <a:cxn ang="0">
                <a:pos x="16" y="490"/>
              </a:cxn>
              <a:cxn ang="0">
                <a:pos x="432" y="906"/>
              </a:cxn>
            </a:cxnLst>
            <a:rect l="0" t="0" r="r" b="b"/>
            <a:pathLst>
              <a:path w="922" h="922">
                <a:moveTo>
                  <a:pt x="432" y="906"/>
                </a:moveTo>
                <a:cubicBezTo>
                  <a:pt x="448" y="922"/>
                  <a:pt x="474" y="922"/>
                  <a:pt x="490" y="906"/>
                </a:cubicBezTo>
                <a:cubicBezTo>
                  <a:pt x="906" y="490"/>
                  <a:pt x="906" y="490"/>
                  <a:pt x="906" y="490"/>
                </a:cubicBezTo>
                <a:cubicBezTo>
                  <a:pt x="922" y="474"/>
                  <a:pt x="922" y="448"/>
                  <a:pt x="906" y="432"/>
                </a:cubicBezTo>
                <a:cubicBezTo>
                  <a:pt x="490" y="16"/>
                  <a:pt x="490" y="16"/>
                  <a:pt x="490" y="16"/>
                </a:cubicBezTo>
                <a:cubicBezTo>
                  <a:pt x="474" y="0"/>
                  <a:pt x="448" y="0"/>
                  <a:pt x="432" y="16"/>
                </a:cubicBezTo>
                <a:cubicBezTo>
                  <a:pt x="16" y="432"/>
                  <a:pt x="16" y="432"/>
                  <a:pt x="16" y="432"/>
                </a:cubicBezTo>
                <a:cubicBezTo>
                  <a:pt x="0" y="448"/>
                  <a:pt x="0" y="474"/>
                  <a:pt x="16" y="490"/>
                </a:cubicBezTo>
                <a:lnTo>
                  <a:pt x="432" y="906"/>
                </a:lnTo>
                <a:close/>
              </a:path>
            </a:pathLst>
          </a:custGeom>
          <a:solidFill>
            <a:srgbClr val="A5A5A5"/>
          </a:solidFill>
          <a:ln w="9525">
            <a:noFill/>
            <a:round/>
          </a:ln>
        </p:spPr>
        <p:txBody>
          <a:bodyPr anchor="ctr"/>
          <a:lstStyle/>
          <a:p>
            <a:pPr algn="ctr">
              <a:lnSpc>
                <a:spcPct val="120000"/>
              </a:lnSpc>
            </a:pPr>
            <a:endParaRPr>
              <a:latin typeface="微软雅黑" panose="020B0503020204020204" charset="-122"/>
              <a:ea typeface="微软雅黑" panose="020B0503020204020204" charset="-122"/>
            </a:endParaRPr>
          </a:p>
        </p:txBody>
      </p:sp>
      <p:sp>
        <p:nvSpPr>
          <p:cNvPr id="69" name="任意多边形: 形状 68"/>
          <p:cNvSpPr/>
          <p:nvPr>
            <p:custDataLst>
              <p:tags r:id="rId7"/>
            </p:custDataLst>
          </p:nvPr>
        </p:nvSpPr>
        <p:spPr>
          <a:xfrm rot="2174348">
            <a:off x="4914316" y="2090407"/>
            <a:ext cx="144736" cy="873474"/>
          </a:xfrm>
          <a:custGeom>
            <a:avLst/>
            <a:gdLst>
              <a:gd name="connsiteX0" fmla="*/ 192643 w 192643"/>
              <a:gd name="connsiteY0" fmla="*/ 0 h 1056904"/>
              <a:gd name="connsiteX1" fmla="*/ 26389 w 192643"/>
              <a:gd name="connsiteY1" fmla="*/ 546265 h 1056904"/>
              <a:gd name="connsiteX2" fmla="*/ 2638 w 192643"/>
              <a:gd name="connsiteY2" fmla="*/ 1056904 h 1056904"/>
            </a:gdLst>
            <a:ahLst/>
            <a:cxnLst>
              <a:cxn ang="0">
                <a:pos x="connsiteX0" y="connsiteY0"/>
              </a:cxn>
              <a:cxn ang="0">
                <a:pos x="connsiteX1" y="connsiteY1"/>
              </a:cxn>
              <a:cxn ang="0">
                <a:pos x="connsiteX2" y="connsiteY2"/>
              </a:cxn>
            </a:cxnLst>
            <a:rect l="l" t="t" r="r" b="b"/>
            <a:pathLst>
              <a:path w="192643" h="1056904">
                <a:moveTo>
                  <a:pt x="192643" y="0"/>
                </a:moveTo>
                <a:cubicBezTo>
                  <a:pt x="125349" y="185057"/>
                  <a:pt x="58056" y="370114"/>
                  <a:pt x="26389" y="546265"/>
                </a:cubicBezTo>
                <a:cubicBezTo>
                  <a:pt x="-5278" y="722416"/>
                  <a:pt x="-1320" y="889660"/>
                  <a:pt x="2638" y="1056904"/>
                </a:cubicBezTo>
              </a:path>
            </a:pathLst>
          </a:custGeom>
          <a:noFill/>
          <a:ln w="38100">
            <a:solidFill>
              <a:srgbClr val="000000">
                <a:lumMod val="65000"/>
                <a:lumOff val="35000"/>
              </a:srgbClr>
            </a:solidFill>
            <a:headEnd type="triangle"/>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70" name="任意多边形: 形状 69"/>
          <p:cNvSpPr/>
          <p:nvPr>
            <p:custDataLst>
              <p:tags r:id="rId8"/>
            </p:custDataLst>
          </p:nvPr>
        </p:nvSpPr>
        <p:spPr>
          <a:xfrm rot="12824278">
            <a:off x="6942581" y="4040654"/>
            <a:ext cx="144736" cy="873474"/>
          </a:xfrm>
          <a:custGeom>
            <a:avLst/>
            <a:gdLst>
              <a:gd name="connsiteX0" fmla="*/ 192643 w 192643"/>
              <a:gd name="connsiteY0" fmla="*/ 0 h 1056904"/>
              <a:gd name="connsiteX1" fmla="*/ 26389 w 192643"/>
              <a:gd name="connsiteY1" fmla="*/ 546265 h 1056904"/>
              <a:gd name="connsiteX2" fmla="*/ 2638 w 192643"/>
              <a:gd name="connsiteY2" fmla="*/ 1056904 h 1056904"/>
            </a:gdLst>
            <a:ahLst/>
            <a:cxnLst>
              <a:cxn ang="0">
                <a:pos x="connsiteX0" y="connsiteY0"/>
              </a:cxn>
              <a:cxn ang="0">
                <a:pos x="connsiteX1" y="connsiteY1"/>
              </a:cxn>
              <a:cxn ang="0">
                <a:pos x="connsiteX2" y="connsiteY2"/>
              </a:cxn>
            </a:cxnLst>
            <a:rect l="l" t="t" r="r" b="b"/>
            <a:pathLst>
              <a:path w="192643" h="1056904">
                <a:moveTo>
                  <a:pt x="192643" y="0"/>
                </a:moveTo>
                <a:cubicBezTo>
                  <a:pt x="125349" y="185057"/>
                  <a:pt x="58056" y="370114"/>
                  <a:pt x="26389" y="546265"/>
                </a:cubicBezTo>
                <a:cubicBezTo>
                  <a:pt x="-5278" y="722416"/>
                  <a:pt x="-1320" y="889660"/>
                  <a:pt x="2638" y="1056904"/>
                </a:cubicBezTo>
              </a:path>
            </a:pathLst>
          </a:custGeom>
          <a:noFill/>
          <a:ln w="38100">
            <a:solidFill>
              <a:srgbClr val="000000">
                <a:lumMod val="65000"/>
                <a:lumOff val="35000"/>
              </a:srgbClr>
            </a:solidFill>
            <a:headEnd type="triangle"/>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83" name="任意多边形: 形状 82"/>
          <p:cNvSpPr/>
          <p:nvPr>
            <p:custDataLst>
              <p:tags r:id="rId9"/>
            </p:custDataLst>
          </p:nvPr>
        </p:nvSpPr>
        <p:spPr>
          <a:xfrm rot="18199748">
            <a:off x="5055704" y="4023839"/>
            <a:ext cx="144736" cy="873474"/>
          </a:xfrm>
          <a:custGeom>
            <a:avLst/>
            <a:gdLst>
              <a:gd name="connsiteX0" fmla="*/ 192643 w 192643"/>
              <a:gd name="connsiteY0" fmla="*/ 0 h 1056904"/>
              <a:gd name="connsiteX1" fmla="*/ 26389 w 192643"/>
              <a:gd name="connsiteY1" fmla="*/ 546265 h 1056904"/>
              <a:gd name="connsiteX2" fmla="*/ 2638 w 192643"/>
              <a:gd name="connsiteY2" fmla="*/ 1056904 h 1056904"/>
            </a:gdLst>
            <a:ahLst/>
            <a:cxnLst>
              <a:cxn ang="0">
                <a:pos x="connsiteX0" y="connsiteY0"/>
              </a:cxn>
              <a:cxn ang="0">
                <a:pos x="connsiteX1" y="connsiteY1"/>
              </a:cxn>
              <a:cxn ang="0">
                <a:pos x="connsiteX2" y="connsiteY2"/>
              </a:cxn>
            </a:cxnLst>
            <a:rect l="l" t="t" r="r" b="b"/>
            <a:pathLst>
              <a:path w="192643" h="1056904">
                <a:moveTo>
                  <a:pt x="192643" y="0"/>
                </a:moveTo>
                <a:cubicBezTo>
                  <a:pt x="125349" y="185057"/>
                  <a:pt x="58056" y="370114"/>
                  <a:pt x="26389" y="546265"/>
                </a:cubicBezTo>
                <a:cubicBezTo>
                  <a:pt x="-5278" y="722416"/>
                  <a:pt x="-1320" y="889660"/>
                  <a:pt x="2638" y="1056904"/>
                </a:cubicBezTo>
              </a:path>
            </a:pathLst>
          </a:custGeom>
          <a:noFill/>
          <a:ln w="38100">
            <a:solidFill>
              <a:srgbClr val="000000">
                <a:lumMod val="65000"/>
                <a:lumOff val="35000"/>
              </a:srgbClr>
            </a:solidFill>
            <a:headEnd type="triangle"/>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84" name="任意多边形: 形状 83"/>
          <p:cNvSpPr/>
          <p:nvPr>
            <p:custDataLst>
              <p:tags r:id="rId10"/>
            </p:custDataLst>
          </p:nvPr>
        </p:nvSpPr>
        <p:spPr>
          <a:xfrm rot="7576894">
            <a:off x="6889678" y="2116306"/>
            <a:ext cx="144736" cy="873474"/>
          </a:xfrm>
          <a:custGeom>
            <a:avLst/>
            <a:gdLst>
              <a:gd name="connsiteX0" fmla="*/ 192643 w 192643"/>
              <a:gd name="connsiteY0" fmla="*/ 0 h 1056904"/>
              <a:gd name="connsiteX1" fmla="*/ 26389 w 192643"/>
              <a:gd name="connsiteY1" fmla="*/ 546265 h 1056904"/>
              <a:gd name="connsiteX2" fmla="*/ 2638 w 192643"/>
              <a:gd name="connsiteY2" fmla="*/ 1056904 h 1056904"/>
            </a:gdLst>
            <a:ahLst/>
            <a:cxnLst>
              <a:cxn ang="0">
                <a:pos x="connsiteX0" y="connsiteY0"/>
              </a:cxn>
              <a:cxn ang="0">
                <a:pos x="connsiteX1" y="connsiteY1"/>
              </a:cxn>
              <a:cxn ang="0">
                <a:pos x="connsiteX2" y="connsiteY2"/>
              </a:cxn>
            </a:cxnLst>
            <a:rect l="l" t="t" r="r" b="b"/>
            <a:pathLst>
              <a:path w="192643" h="1056904">
                <a:moveTo>
                  <a:pt x="192643" y="0"/>
                </a:moveTo>
                <a:cubicBezTo>
                  <a:pt x="125349" y="185057"/>
                  <a:pt x="58056" y="370114"/>
                  <a:pt x="26389" y="546265"/>
                </a:cubicBezTo>
                <a:cubicBezTo>
                  <a:pt x="-5278" y="722416"/>
                  <a:pt x="-1320" y="889660"/>
                  <a:pt x="2638" y="1056904"/>
                </a:cubicBezTo>
              </a:path>
            </a:pathLst>
          </a:custGeom>
          <a:noFill/>
          <a:ln w="38100">
            <a:solidFill>
              <a:srgbClr val="000000">
                <a:lumMod val="65000"/>
                <a:lumOff val="35000"/>
              </a:srgbClr>
            </a:solidFill>
            <a:headEnd type="triangle"/>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85" name="任意多边形: 形状 84"/>
          <p:cNvSpPr/>
          <p:nvPr>
            <p:custDataLst>
              <p:tags r:id="rId11"/>
            </p:custDataLst>
          </p:nvPr>
        </p:nvSpPr>
        <p:spPr>
          <a:xfrm>
            <a:off x="4258468" y="3291206"/>
            <a:ext cx="314876" cy="343215"/>
          </a:xfrm>
          <a:custGeom>
            <a:avLst/>
            <a:gdLst>
              <a:gd name="connsiteX0" fmla="*/ 40563 w 381000"/>
              <a:gd name="connsiteY0" fmla="*/ 0 h 415290"/>
              <a:gd name="connsiteX1" fmla="*/ 340437 w 381000"/>
              <a:gd name="connsiteY1" fmla="*/ 0 h 415290"/>
              <a:gd name="connsiteX2" fmla="*/ 381000 w 381000"/>
              <a:gd name="connsiteY2" fmla="*/ 40579 h 415290"/>
              <a:gd name="connsiteX3" fmla="*/ 340437 w 381000"/>
              <a:gd name="connsiteY3" fmla="*/ 81157 h 415290"/>
              <a:gd name="connsiteX4" fmla="*/ 333194 w 381000"/>
              <a:gd name="connsiteY4" fmla="*/ 81157 h 415290"/>
              <a:gd name="connsiteX5" fmla="*/ 333194 w 381000"/>
              <a:gd name="connsiteY5" fmla="*/ 117388 h 415290"/>
              <a:gd name="connsiteX6" fmla="*/ 379069 w 381000"/>
              <a:gd name="connsiteY6" fmla="*/ 175841 h 415290"/>
              <a:gd name="connsiteX7" fmla="*/ 332228 w 381000"/>
              <a:gd name="connsiteY7" fmla="*/ 234776 h 415290"/>
              <a:gd name="connsiteX8" fmla="*/ 318225 w 381000"/>
              <a:gd name="connsiteY8" fmla="*/ 244438 h 415290"/>
              <a:gd name="connsiteX9" fmla="*/ 304221 w 381000"/>
              <a:gd name="connsiteY9" fmla="*/ 229462 h 415290"/>
              <a:gd name="connsiteX10" fmla="*/ 304221 w 381000"/>
              <a:gd name="connsiteY10" fmla="*/ 222216 h 415290"/>
              <a:gd name="connsiteX11" fmla="*/ 308567 w 381000"/>
              <a:gd name="connsiteY11" fmla="*/ 211588 h 415290"/>
              <a:gd name="connsiteX12" fmla="*/ 319190 w 381000"/>
              <a:gd name="connsiteY12" fmla="*/ 207724 h 415290"/>
              <a:gd name="connsiteX13" fmla="*/ 350095 w 381000"/>
              <a:gd name="connsiteY13" fmla="*/ 176324 h 415290"/>
              <a:gd name="connsiteX14" fmla="*/ 319673 w 381000"/>
              <a:gd name="connsiteY14" fmla="*/ 144924 h 415290"/>
              <a:gd name="connsiteX15" fmla="*/ 309050 w 381000"/>
              <a:gd name="connsiteY15" fmla="*/ 141059 h 415290"/>
              <a:gd name="connsiteX16" fmla="*/ 304704 w 381000"/>
              <a:gd name="connsiteY16" fmla="*/ 130431 h 415290"/>
              <a:gd name="connsiteX17" fmla="*/ 304704 w 381000"/>
              <a:gd name="connsiteY17" fmla="*/ 66665 h 415290"/>
              <a:gd name="connsiteX18" fmla="*/ 319190 w 381000"/>
              <a:gd name="connsiteY18" fmla="*/ 52173 h 415290"/>
              <a:gd name="connsiteX19" fmla="*/ 340920 w 381000"/>
              <a:gd name="connsiteY19" fmla="*/ 52173 h 415290"/>
              <a:gd name="connsiteX20" fmla="*/ 352510 w 381000"/>
              <a:gd name="connsiteY20" fmla="*/ 40579 h 415290"/>
              <a:gd name="connsiteX21" fmla="*/ 340920 w 381000"/>
              <a:gd name="connsiteY21" fmla="*/ 28985 h 415290"/>
              <a:gd name="connsiteX22" fmla="*/ 40563 w 381000"/>
              <a:gd name="connsiteY22" fmla="*/ 28985 h 415290"/>
              <a:gd name="connsiteX23" fmla="*/ 28974 w 381000"/>
              <a:gd name="connsiteY23" fmla="*/ 40579 h 415290"/>
              <a:gd name="connsiteX24" fmla="*/ 40563 w 381000"/>
              <a:gd name="connsiteY24" fmla="*/ 52173 h 415290"/>
              <a:gd name="connsiteX25" fmla="*/ 62293 w 381000"/>
              <a:gd name="connsiteY25" fmla="*/ 52173 h 415290"/>
              <a:gd name="connsiteX26" fmla="*/ 76780 w 381000"/>
              <a:gd name="connsiteY26" fmla="*/ 66665 h 415290"/>
              <a:gd name="connsiteX27" fmla="*/ 76780 w 381000"/>
              <a:gd name="connsiteY27" fmla="*/ 130431 h 415290"/>
              <a:gd name="connsiteX28" fmla="*/ 62776 w 381000"/>
              <a:gd name="connsiteY28" fmla="*/ 144924 h 415290"/>
              <a:gd name="connsiteX29" fmla="*/ 31871 w 381000"/>
              <a:gd name="connsiteY29" fmla="*/ 176324 h 415290"/>
              <a:gd name="connsiteX30" fmla="*/ 62776 w 381000"/>
              <a:gd name="connsiteY30" fmla="*/ 207724 h 415290"/>
              <a:gd name="connsiteX31" fmla="*/ 76780 w 381000"/>
              <a:gd name="connsiteY31" fmla="*/ 222216 h 415290"/>
              <a:gd name="connsiteX32" fmla="*/ 76780 w 381000"/>
              <a:gd name="connsiteY32" fmla="*/ 225115 h 415290"/>
              <a:gd name="connsiteX33" fmla="*/ 190742 w 381000"/>
              <a:gd name="connsiteY33" fmla="*/ 330426 h 415290"/>
              <a:gd name="connsiteX34" fmla="*/ 294080 w 381000"/>
              <a:gd name="connsiteY34" fmla="*/ 271490 h 415290"/>
              <a:gd name="connsiteX35" fmla="*/ 313396 w 381000"/>
              <a:gd name="connsiteY35" fmla="*/ 265210 h 415290"/>
              <a:gd name="connsiteX36" fmla="*/ 319673 w 381000"/>
              <a:gd name="connsiteY36" fmla="*/ 284533 h 415290"/>
              <a:gd name="connsiteX37" fmla="*/ 231531 w 381000"/>
              <a:gd name="connsiteY37" fmla="*/ 354164 h 415290"/>
              <a:gd name="connsiteX38" fmla="*/ 204470 w 381000"/>
              <a:gd name="connsiteY38" fmla="*/ 357645 h 415290"/>
              <a:gd name="connsiteX39" fmla="*/ 204470 w 381000"/>
              <a:gd name="connsiteY39" fmla="*/ 386080 h 415290"/>
              <a:gd name="connsiteX40" fmla="*/ 364612 w 381000"/>
              <a:gd name="connsiteY40" fmla="*/ 386080 h 415290"/>
              <a:gd name="connsiteX41" fmla="*/ 379095 w 381000"/>
              <a:gd name="connsiteY41" fmla="*/ 400685 h 415290"/>
              <a:gd name="connsiteX42" fmla="*/ 364612 w 381000"/>
              <a:gd name="connsiteY42" fmla="*/ 415290 h 415290"/>
              <a:gd name="connsiteX43" fmla="*/ 17023 w 381000"/>
              <a:gd name="connsiteY43" fmla="*/ 415290 h 415290"/>
              <a:gd name="connsiteX44" fmla="*/ 2540 w 381000"/>
              <a:gd name="connsiteY44" fmla="*/ 400685 h 415290"/>
              <a:gd name="connsiteX45" fmla="*/ 17023 w 381000"/>
              <a:gd name="connsiteY45" fmla="*/ 386080 h 415290"/>
              <a:gd name="connsiteX46" fmla="*/ 175260 w 381000"/>
              <a:gd name="connsiteY46" fmla="*/ 386080 h 415290"/>
              <a:gd name="connsiteX47" fmla="*/ 175260 w 381000"/>
              <a:gd name="connsiteY47" fmla="*/ 356738 h 415290"/>
              <a:gd name="connsiteX48" fmla="*/ 136160 w 381000"/>
              <a:gd name="connsiteY48" fmla="*/ 349990 h 415290"/>
              <a:gd name="connsiteX49" fmla="*/ 48289 w 381000"/>
              <a:gd name="connsiteY49" fmla="*/ 234776 h 415290"/>
              <a:gd name="connsiteX50" fmla="*/ 2898 w 381000"/>
              <a:gd name="connsiteY50" fmla="*/ 176324 h 415290"/>
              <a:gd name="connsiteX51" fmla="*/ 47806 w 381000"/>
              <a:gd name="connsiteY51" fmla="*/ 117871 h 415290"/>
              <a:gd name="connsiteX52" fmla="*/ 47806 w 381000"/>
              <a:gd name="connsiteY52" fmla="*/ 81157 h 415290"/>
              <a:gd name="connsiteX53" fmla="*/ 40563 w 381000"/>
              <a:gd name="connsiteY53" fmla="*/ 81157 h 415290"/>
              <a:gd name="connsiteX54" fmla="*/ 0 w 381000"/>
              <a:gd name="connsiteY54" fmla="*/ 40579 h 415290"/>
              <a:gd name="connsiteX55" fmla="*/ 40563 w 381000"/>
              <a:gd name="connsiteY55" fmla="*/ 0 h 415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81000" h="415290">
                <a:moveTo>
                  <a:pt x="40563" y="0"/>
                </a:moveTo>
                <a:lnTo>
                  <a:pt x="340437" y="0"/>
                </a:lnTo>
                <a:cubicBezTo>
                  <a:pt x="362650" y="0"/>
                  <a:pt x="381000" y="18357"/>
                  <a:pt x="381000" y="40579"/>
                </a:cubicBezTo>
                <a:cubicBezTo>
                  <a:pt x="381000" y="62800"/>
                  <a:pt x="362650" y="81157"/>
                  <a:pt x="340437" y="81157"/>
                </a:cubicBezTo>
                <a:lnTo>
                  <a:pt x="333194" y="81157"/>
                </a:lnTo>
                <a:lnTo>
                  <a:pt x="333194" y="117388"/>
                </a:lnTo>
                <a:cubicBezTo>
                  <a:pt x="359753" y="123668"/>
                  <a:pt x="379069" y="147822"/>
                  <a:pt x="379069" y="175841"/>
                </a:cubicBezTo>
                <a:cubicBezTo>
                  <a:pt x="379069" y="204342"/>
                  <a:pt x="358787" y="228496"/>
                  <a:pt x="332228" y="234776"/>
                </a:cubicBezTo>
                <a:cubicBezTo>
                  <a:pt x="330297" y="240573"/>
                  <a:pt x="324502" y="244438"/>
                  <a:pt x="318225" y="244438"/>
                </a:cubicBezTo>
                <a:cubicBezTo>
                  <a:pt x="310015" y="243955"/>
                  <a:pt x="304221" y="237192"/>
                  <a:pt x="304221" y="229462"/>
                </a:cubicBezTo>
                <a:lnTo>
                  <a:pt x="304221" y="222216"/>
                </a:lnTo>
                <a:cubicBezTo>
                  <a:pt x="304221" y="218351"/>
                  <a:pt x="305669" y="214487"/>
                  <a:pt x="308567" y="211588"/>
                </a:cubicBezTo>
                <a:cubicBezTo>
                  <a:pt x="311464" y="208690"/>
                  <a:pt x="315327" y="207724"/>
                  <a:pt x="319190" y="207724"/>
                </a:cubicBezTo>
                <a:cubicBezTo>
                  <a:pt x="336574" y="207724"/>
                  <a:pt x="350095" y="193714"/>
                  <a:pt x="350095" y="176324"/>
                </a:cubicBezTo>
                <a:cubicBezTo>
                  <a:pt x="350095" y="158933"/>
                  <a:pt x="336574" y="144924"/>
                  <a:pt x="319673" y="144924"/>
                </a:cubicBezTo>
                <a:cubicBezTo>
                  <a:pt x="315810" y="144924"/>
                  <a:pt x="311947" y="143474"/>
                  <a:pt x="309050" y="141059"/>
                </a:cubicBezTo>
                <a:cubicBezTo>
                  <a:pt x="306152" y="138161"/>
                  <a:pt x="304704" y="134779"/>
                  <a:pt x="304704" y="130431"/>
                </a:cubicBezTo>
                <a:lnTo>
                  <a:pt x="304704" y="66665"/>
                </a:lnTo>
                <a:cubicBezTo>
                  <a:pt x="304704" y="58453"/>
                  <a:pt x="310981" y="52173"/>
                  <a:pt x="319190" y="52173"/>
                </a:cubicBezTo>
                <a:lnTo>
                  <a:pt x="340920" y="52173"/>
                </a:lnTo>
                <a:cubicBezTo>
                  <a:pt x="347198" y="52173"/>
                  <a:pt x="352510" y="46859"/>
                  <a:pt x="352510" y="40579"/>
                </a:cubicBezTo>
                <a:cubicBezTo>
                  <a:pt x="352510" y="34299"/>
                  <a:pt x="347198" y="28985"/>
                  <a:pt x="340920" y="28985"/>
                </a:cubicBezTo>
                <a:lnTo>
                  <a:pt x="40563" y="28985"/>
                </a:lnTo>
                <a:cubicBezTo>
                  <a:pt x="34285" y="28985"/>
                  <a:pt x="28974" y="34299"/>
                  <a:pt x="28974" y="40579"/>
                </a:cubicBezTo>
                <a:cubicBezTo>
                  <a:pt x="28974" y="46859"/>
                  <a:pt x="34285" y="52173"/>
                  <a:pt x="40563" y="52173"/>
                </a:cubicBezTo>
                <a:lnTo>
                  <a:pt x="62293" y="52173"/>
                </a:lnTo>
                <a:cubicBezTo>
                  <a:pt x="70502" y="52173"/>
                  <a:pt x="76780" y="58453"/>
                  <a:pt x="76780" y="66665"/>
                </a:cubicBezTo>
                <a:lnTo>
                  <a:pt x="76780" y="130431"/>
                </a:lnTo>
                <a:cubicBezTo>
                  <a:pt x="76780" y="138161"/>
                  <a:pt x="70502" y="144924"/>
                  <a:pt x="62776" y="144924"/>
                </a:cubicBezTo>
                <a:cubicBezTo>
                  <a:pt x="45875" y="145407"/>
                  <a:pt x="31871" y="159416"/>
                  <a:pt x="31871" y="176324"/>
                </a:cubicBezTo>
                <a:cubicBezTo>
                  <a:pt x="31871" y="193231"/>
                  <a:pt x="45875" y="207241"/>
                  <a:pt x="62776" y="207724"/>
                </a:cubicBezTo>
                <a:cubicBezTo>
                  <a:pt x="70502" y="207724"/>
                  <a:pt x="76780" y="214487"/>
                  <a:pt x="76780" y="222216"/>
                </a:cubicBezTo>
                <a:lnTo>
                  <a:pt x="76780" y="225115"/>
                </a:lnTo>
                <a:cubicBezTo>
                  <a:pt x="76780" y="285016"/>
                  <a:pt x="126034" y="330426"/>
                  <a:pt x="190742" y="330426"/>
                </a:cubicBezTo>
                <a:cubicBezTo>
                  <a:pt x="236133" y="330426"/>
                  <a:pt x="275730" y="307721"/>
                  <a:pt x="294080" y="271490"/>
                </a:cubicBezTo>
                <a:cubicBezTo>
                  <a:pt x="297460" y="264244"/>
                  <a:pt x="306152" y="261345"/>
                  <a:pt x="313396" y="265210"/>
                </a:cubicBezTo>
                <a:cubicBezTo>
                  <a:pt x="320639" y="268592"/>
                  <a:pt x="323536" y="277287"/>
                  <a:pt x="319673" y="284533"/>
                </a:cubicBezTo>
                <a:cubicBezTo>
                  <a:pt x="302651" y="318953"/>
                  <a:pt x="270418" y="343861"/>
                  <a:pt x="231531" y="354164"/>
                </a:cubicBezTo>
                <a:lnTo>
                  <a:pt x="204470" y="357645"/>
                </a:lnTo>
                <a:lnTo>
                  <a:pt x="204470" y="386080"/>
                </a:lnTo>
                <a:lnTo>
                  <a:pt x="364612" y="386080"/>
                </a:lnTo>
                <a:cubicBezTo>
                  <a:pt x="372819" y="386080"/>
                  <a:pt x="379095" y="392409"/>
                  <a:pt x="379095" y="400685"/>
                </a:cubicBezTo>
                <a:cubicBezTo>
                  <a:pt x="379095" y="408961"/>
                  <a:pt x="372819" y="415290"/>
                  <a:pt x="364612" y="415290"/>
                </a:cubicBezTo>
                <a:lnTo>
                  <a:pt x="17023" y="415290"/>
                </a:lnTo>
                <a:cubicBezTo>
                  <a:pt x="8816" y="415290"/>
                  <a:pt x="2540" y="408961"/>
                  <a:pt x="2540" y="400685"/>
                </a:cubicBezTo>
                <a:cubicBezTo>
                  <a:pt x="2540" y="392409"/>
                  <a:pt x="8816" y="386080"/>
                  <a:pt x="17023" y="386080"/>
                </a:cubicBezTo>
                <a:lnTo>
                  <a:pt x="175260" y="386080"/>
                </a:lnTo>
                <a:lnTo>
                  <a:pt x="175260" y="356738"/>
                </a:lnTo>
                <a:lnTo>
                  <a:pt x="136160" y="349990"/>
                </a:lnTo>
                <a:cubicBezTo>
                  <a:pt x="86226" y="331694"/>
                  <a:pt x="51911" y="288398"/>
                  <a:pt x="48289" y="234776"/>
                </a:cubicBezTo>
                <a:cubicBezTo>
                  <a:pt x="22213" y="228013"/>
                  <a:pt x="2898" y="204342"/>
                  <a:pt x="2898" y="176324"/>
                </a:cubicBezTo>
                <a:cubicBezTo>
                  <a:pt x="2898" y="148305"/>
                  <a:pt x="22213" y="124634"/>
                  <a:pt x="47806" y="117871"/>
                </a:cubicBezTo>
                <a:lnTo>
                  <a:pt x="47806" y="81157"/>
                </a:lnTo>
                <a:lnTo>
                  <a:pt x="40563" y="81157"/>
                </a:lnTo>
                <a:cubicBezTo>
                  <a:pt x="18350" y="81157"/>
                  <a:pt x="0" y="62800"/>
                  <a:pt x="0" y="40579"/>
                </a:cubicBezTo>
                <a:cubicBezTo>
                  <a:pt x="0" y="18357"/>
                  <a:pt x="18350" y="0"/>
                  <a:pt x="40563" y="0"/>
                </a:cubicBezTo>
                <a:close/>
              </a:path>
            </a:pathLst>
          </a:custGeom>
          <a:solidFill>
            <a:sysClr val="window" lastClr="FFFFFF"/>
          </a:solidFill>
          <a:ln w="12700" cap="flat" cmpd="sng" algn="ctr">
            <a:noFill/>
            <a:prstDash val="solid"/>
            <a:miter lim="800000"/>
          </a:ln>
          <a:effectLst/>
          <a:extLst>
            <a:ext uri="{91240B29-F687-4F45-9708-019B960494DF}">
              <a14:hiddenLine xmlns:a14="http://schemas.microsoft.com/office/drawing/2010/main" w="12700">
                <a:solidFill>
                  <a:srgbClr val="1F74AD">
                    <a:shade val="50000"/>
                  </a:srgbClr>
                </a:solidFill>
                <a:prstDash val="solid"/>
                <a:miter lim="800000"/>
                <a:headEnd/>
                <a:tailEnd/>
              </a14:hiddenLine>
            </a:ext>
          </a:extLst>
        </p:spPr>
        <p:style>
          <a:lnRef idx="2">
            <a:srgbClr val="1F74AD">
              <a:shade val="50000"/>
            </a:srgbClr>
          </a:lnRef>
          <a:fillRef idx="1">
            <a:srgbClr val="1F74AD"/>
          </a:fillRef>
          <a:effectRef idx="0">
            <a:srgbClr val="1F74AD"/>
          </a:effectRef>
          <a:fontRef idx="minor">
            <a:sysClr val="window" lastClr="FFFFFF"/>
          </a:fontRef>
        </p:style>
        <p:txBody>
          <a:bodyPr wrap="square" rtlCol="0" anchor="ctr">
            <a:noAutofit/>
          </a:bodyPr>
          <a:lstStyle/>
          <a:p>
            <a:pPr algn="ctr"/>
            <a:endParaRPr lang="zh-CN" altLang="en-US"/>
          </a:p>
        </p:txBody>
      </p:sp>
      <p:sp>
        <p:nvSpPr>
          <p:cNvPr id="86" name="PA_ImportSvg_636766911470554120"/>
          <p:cNvSpPr/>
          <p:nvPr>
            <p:custDataLst>
              <p:tags r:id="rId12"/>
            </p:custDataLst>
          </p:nvPr>
        </p:nvSpPr>
        <p:spPr>
          <a:xfrm>
            <a:off x="5854189" y="4881988"/>
            <a:ext cx="331223" cy="369441"/>
          </a:xfrm>
          <a:custGeom>
            <a:avLst/>
            <a:gdLst/>
            <a:ahLst/>
            <a:cxnLst/>
            <a:rect l="l" t="t" r="r" b="b"/>
            <a:pathLst>
              <a:path w="10566400" h="11785601">
                <a:moveTo>
                  <a:pt x="9753600" y="11785602"/>
                </a:moveTo>
                <a:lnTo>
                  <a:pt x="812800" y="11785602"/>
                </a:lnTo>
                <a:cubicBezTo>
                  <a:pt x="364134" y="11785602"/>
                  <a:pt x="0" y="11421468"/>
                  <a:pt x="0" y="10972802"/>
                </a:cubicBezTo>
                <a:lnTo>
                  <a:pt x="0" y="2032002"/>
                </a:lnTo>
                <a:cubicBezTo>
                  <a:pt x="0" y="1582929"/>
                  <a:pt x="364134" y="1219202"/>
                  <a:pt x="812800" y="1219202"/>
                </a:cubicBezTo>
                <a:lnTo>
                  <a:pt x="1625600" y="1219202"/>
                </a:lnTo>
                <a:lnTo>
                  <a:pt x="1625600" y="1625602"/>
                </a:lnTo>
                <a:cubicBezTo>
                  <a:pt x="1625600" y="2299007"/>
                  <a:pt x="2171396" y="2844802"/>
                  <a:pt x="2844800" y="2844802"/>
                </a:cubicBezTo>
                <a:cubicBezTo>
                  <a:pt x="3517798" y="2844802"/>
                  <a:pt x="4064000" y="2299006"/>
                  <a:pt x="4064000" y="1625602"/>
                </a:cubicBezTo>
                <a:lnTo>
                  <a:pt x="4064000" y="1219202"/>
                </a:lnTo>
                <a:lnTo>
                  <a:pt x="6502400" y="1219202"/>
                </a:lnTo>
                <a:lnTo>
                  <a:pt x="6502400" y="1625602"/>
                </a:lnTo>
                <a:cubicBezTo>
                  <a:pt x="6502400" y="2299007"/>
                  <a:pt x="7048602" y="2844802"/>
                  <a:pt x="7721600" y="2844802"/>
                </a:cubicBezTo>
                <a:cubicBezTo>
                  <a:pt x="8394598" y="2844802"/>
                  <a:pt x="8940800" y="2299006"/>
                  <a:pt x="8940800" y="1625602"/>
                </a:cubicBezTo>
                <a:lnTo>
                  <a:pt x="8940800" y="1219202"/>
                </a:lnTo>
                <a:lnTo>
                  <a:pt x="9753600" y="1219202"/>
                </a:lnTo>
                <a:cubicBezTo>
                  <a:pt x="10202266" y="1219202"/>
                  <a:pt x="10566400" y="1582931"/>
                  <a:pt x="10566400" y="2032002"/>
                </a:cubicBezTo>
                <a:lnTo>
                  <a:pt x="10566400" y="10972802"/>
                </a:lnTo>
                <a:cubicBezTo>
                  <a:pt x="10566400" y="11421468"/>
                  <a:pt x="10202266" y="11785602"/>
                  <a:pt x="9753600" y="11785602"/>
                </a:cubicBezTo>
                <a:close/>
                <a:moveTo>
                  <a:pt x="9753600" y="4064002"/>
                </a:moveTo>
                <a:lnTo>
                  <a:pt x="812800" y="4064002"/>
                </a:lnTo>
                <a:lnTo>
                  <a:pt x="812800" y="10972802"/>
                </a:lnTo>
                <a:lnTo>
                  <a:pt x="9753600" y="10972802"/>
                </a:lnTo>
                <a:close/>
                <a:moveTo>
                  <a:pt x="2844800" y="6096002"/>
                </a:moveTo>
                <a:lnTo>
                  <a:pt x="1625600" y="6096002"/>
                </a:lnTo>
                <a:lnTo>
                  <a:pt x="1625600" y="4876802"/>
                </a:lnTo>
                <a:lnTo>
                  <a:pt x="2844800" y="4876802"/>
                </a:lnTo>
                <a:close/>
                <a:moveTo>
                  <a:pt x="2844800" y="8128002"/>
                </a:moveTo>
                <a:lnTo>
                  <a:pt x="1625600" y="8128002"/>
                </a:lnTo>
                <a:lnTo>
                  <a:pt x="1625600" y="6908802"/>
                </a:lnTo>
                <a:lnTo>
                  <a:pt x="2844800" y="6908802"/>
                </a:lnTo>
                <a:close/>
                <a:moveTo>
                  <a:pt x="2844800" y="10160002"/>
                </a:moveTo>
                <a:lnTo>
                  <a:pt x="1625600" y="10160002"/>
                </a:lnTo>
                <a:lnTo>
                  <a:pt x="1625600" y="8940802"/>
                </a:lnTo>
                <a:lnTo>
                  <a:pt x="2844800" y="8940802"/>
                </a:lnTo>
                <a:close/>
                <a:moveTo>
                  <a:pt x="4876800" y="6096002"/>
                </a:moveTo>
                <a:lnTo>
                  <a:pt x="3657600" y="6096002"/>
                </a:lnTo>
                <a:lnTo>
                  <a:pt x="3657600" y="4876802"/>
                </a:lnTo>
                <a:lnTo>
                  <a:pt x="4876800" y="4876802"/>
                </a:lnTo>
                <a:close/>
                <a:moveTo>
                  <a:pt x="4876800" y="8128002"/>
                </a:moveTo>
                <a:lnTo>
                  <a:pt x="3657600" y="8128002"/>
                </a:lnTo>
                <a:lnTo>
                  <a:pt x="3657600" y="6908802"/>
                </a:lnTo>
                <a:lnTo>
                  <a:pt x="4876800" y="6908802"/>
                </a:lnTo>
                <a:close/>
                <a:moveTo>
                  <a:pt x="4876800" y="10160002"/>
                </a:moveTo>
                <a:lnTo>
                  <a:pt x="3657600" y="10160002"/>
                </a:lnTo>
                <a:lnTo>
                  <a:pt x="3657600" y="8940802"/>
                </a:lnTo>
                <a:lnTo>
                  <a:pt x="4876800" y="8940802"/>
                </a:lnTo>
                <a:close/>
                <a:moveTo>
                  <a:pt x="6908800" y="6096002"/>
                </a:moveTo>
                <a:lnTo>
                  <a:pt x="5689600" y="6096002"/>
                </a:lnTo>
                <a:lnTo>
                  <a:pt x="5689600" y="4876802"/>
                </a:lnTo>
                <a:lnTo>
                  <a:pt x="6908800" y="4876802"/>
                </a:lnTo>
                <a:close/>
                <a:moveTo>
                  <a:pt x="6908800" y="8128002"/>
                </a:moveTo>
                <a:lnTo>
                  <a:pt x="5689600" y="8128002"/>
                </a:lnTo>
                <a:lnTo>
                  <a:pt x="5689600" y="6908802"/>
                </a:lnTo>
                <a:lnTo>
                  <a:pt x="6908800" y="6908802"/>
                </a:lnTo>
                <a:close/>
                <a:moveTo>
                  <a:pt x="6908800" y="10160002"/>
                </a:moveTo>
                <a:lnTo>
                  <a:pt x="5689600" y="10160002"/>
                </a:lnTo>
                <a:lnTo>
                  <a:pt x="5689600" y="8940802"/>
                </a:lnTo>
                <a:lnTo>
                  <a:pt x="6908800" y="8940802"/>
                </a:lnTo>
                <a:close/>
                <a:moveTo>
                  <a:pt x="8940800" y="6096002"/>
                </a:moveTo>
                <a:lnTo>
                  <a:pt x="7721600" y="6096002"/>
                </a:lnTo>
                <a:lnTo>
                  <a:pt x="7721600" y="4876802"/>
                </a:lnTo>
                <a:lnTo>
                  <a:pt x="8940800" y="4876802"/>
                </a:lnTo>
                <a:close/>
                <a:moveTo>
                  <a:pt x="8940800" y="8128002"/>
                </a:moveTo>
                <a:lnTo>
                  <a:pt x="7721600" y="8128002"/>
                </a:lnTo>
                <a:lnTo>
                  <a:pt x="7721600" y="6908802"/>
                </a:lnTo>
                <a:lnTo>
                  <a:pt x="8940800" y="6908802"/>
                </a:lnTo>
                <a:close/>
                <a:moveTo>
                  <a:pt x="8940800" y="10160002"/>
                </a:moveTo>
                <a:lnTo>
                  <a:pt x="7721600" y="10160002"/>
                </a:lnTo>
                <a:lnTo>
                  <a:pt x="7721600" y="8940802"/>
                </a:lnTo>
                <a:lnTo>
                  <a:pt x="8940800" y="8940802"/>
                </a:lnTo>
                <a:close/>
                <a:moveTo>
                  <a:pt x="7709002" y="2438402"/>
                </a:moveTo>
                <a:cubicBezTo>
                  <a:pt x="7266839" y="2438402"/>
                  <a:pt x="6908800" y="2079957"/>
                  <a:pt x="6908800" y="1638200"/>
                </a:cubicBezTo>
                <a:lnTo>
                  <a:pt x="6908800" y="800203"/>
                </a:lnTo>
                <a:cubicBezTo>
                  <a:pt x="6908800" y="358040"/>
                  <a:pt x="7266839" y="1"/>
                  <a:pt x="7709002" y="1"/>
                </a:cubicBezTo>
                <a:cubicBezTo>
                  <a:pt x="8151165" y="1"/>
                  <a:pt x="8509205" y="358040"/>
                  <a:pt x="8509205" y="800203"/>
                </a:cubicBezTo>
                <a:lnTo>
                  <a:pt x="8509205" y="1638200"/>
                </a:lnTo>
                <a:cubicBezTo>
                  <a:pt x="8509205" y="2079957"/>
                  <a:pt x="8151165" y="2438402"/>
                  <a:pt x="7709002" y="2438402"/>
                </a:cubicBezTo>
                <a:close/>
                <a:moveTo>
                  <a:pt x="2832202" y="2438402"/>
                </a:moveTo>
                <a:cubicBezTo>
                  <a:pt x="2390039" y="2438402"/>
                  <a:pt x="2032000" y="2079957"/>
                  <a:pt x="2032000" y="1638200"/>
                </a:cubicBezTo>
                <a:lnTo>
                  <a:pt x="2032000" y="800203"/>
                </a:lnTo>
                <a:cubicBezTo>
                  <a:pt x="2032000" y="358040"/>
                  <a:pt x="2390039" y="1"/>
                  <a:pt x="2832202" y="1"/>
                </a:cubicBezTo>
                <a:cubicBezTo>
                  <a:pt x="3274366" y="1"/>
                  <a:pt x="3632405" y="358040"/>
                  <a:pt x="3632405" y="800203"/>
                </a:cubicBezTo>
                <a:lnTo>
                  <a:pt x="3632405" y="1638200"/>
                </a:lnTo>
                <a:cubicBezTo>
                  <a:pt x="3632405" y="2079957"/>
                  <a:pt x="3273960" y="2438402"/>
                  <a:pt x="2832202" y="2438402"/>
                </a:cubicBezTo>
                <a:close/>
              </a:path>
            </a:pathLst>
          </a:custGeom>
          <a:solidFill>
            <a:sysClr val="window" lastClr="FFFFFF"/>
          </a:solidFill>
          <a:ln w="12700" cap="flat" cmpd="sng" algn="ctr">
            <a:noFill/>
            <a:prstDash val="solid"/>
            <a:miter lim="800000"/>
          </a:ln>
          <a:effectLst/>
        </p:spPr>
        <p:style>
          <a:lnRef idx="2">
            <a:srgbClr val="1F74AD">
              <a:shade val="50000"/>
            </a:srgbClr>
          </a:lnRef>
          <a:fillRef idx="1">
            <a:srgbClr val="1F74AD"/>
          </a:fillRef>
          <a:effectRef idx="0">
            <a:srgbClr val="1F74AD"/>
          </a:effectRef>
          <a:fontRef idx="minor">
            <a:sysClr val="window" lastClr="FFFFFF"/>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ysClr val="window" lastClr="FFFFFF"/>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ysClr val="window" lastClr="FFFFFF"/>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ysClr val="window" lastClr="FFFFFF"/>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ysClr val="window" lastClr="FFFFFF"/>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ysClr val="window" lastClr="FFFFFF"/>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ysClr val="window" lastClr="FFFFFF"/>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ysClr val="window" lastClr="FFFFFF"/>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ysClr val="window" lastClr="FFFFFF"/>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ysClr val="window" lastClr="FFFFFF"/>
                </a:solidFill>
                <a:latin typeface="Arial" panose="020B0604020202020204" pitchFamily="34" charset="0"/>
                <a:ea typeface="微软雅黑" panose="020B0503020204020204" charset="-122"/>
                <a:cs typeface="+mn-ea"/>
              </a:defRPr>
            </a:lvl9pPr>
          </a:lstStyle>
          <a:p>
            <a:pPr algn="ctr"/>
            <a:endParaRPr lang="zh-CN" altLang="en-US"/>
          </a:p>
        </p:txBody>
      </p:sp>
      <p:sp>
        <p:nvSpPr>
          <p:cNvPr id="87" name="任意多边形 11"/>
          <p:cNvSpPr/>
          <p:nvPr>
            <p:custDataLst>
              <p:tags r:id="rId13"/>
            </p:custDataLst>
          </p:nvPr>
        </p:nvSpPr>
        <p:spPr bwMode="auto">
          <a:xfrm>
            <a:off x="7458084" y="3284637"/>
            <a:ext cx="331222" cy="356352"/>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ysClr val="window" lastClr="FFFFFF"/>
          </a:solidFill>
          <a:ln w="9525">
            <a:noFill/>
            <a:round/>
          </a:ln>
        </p:spPr>
        <p:txBody>
          <a:bodyPr anchor="ctr"/>
          <a:lstStyle/>
          <a:p>
            <a:pPr algn="ctr">
              <a:lnSpc>
                <a:spcPct val="120000"/>
              </a:lnSpc>
            </a:pPr>
            <a:endParaRPr>
              <a:latin typeface="微软雅黑" panose="020B0503020204020204" charset="-122"/>
              <a:ea typeface="微软雅黑" panose="020B0503020204020204" charset="-122"/>
            </a:endParaRPr>
          </a:p>
        </p:txBody>
      </p:sp>
      <p:sp>
        <p:nvSpPr>
          <p:cNvPr id="88" name="任意多边形 36"/>
          <p:cNvSpPr/>
          <p:nvPr>
            <p:custDataLst>
              <p:tags r:id="rId14"/>
            </p:custDataLst>
          </p:nvPr>
        </p:nvSpPr>
        <p:spPr bwMode="auto">
          <a:xfrm>
            <a:off x="5404099" y="1271861"/>
            <a:ext cx="1233765" cy="1233767"/>
          </a:xfrm>
          <a:custGeom>
            <a:avLst/>
            <a:gdLst/>
            <a:ahLst/>
            <a:cxnLst>
              <a:cxn ang="0">
                <a:pos x="432" y="906"/>
              </a:cxn>
              <a:cxn ang="0">
                <a:pos x="490" y="906"/>
              </a:cxn>
              <a:cxn ang="0">
                <a:pos x="906" y="490"/>
              </a:cxn>
              <a:cxn ang="0">
                <a:pos x="906" y="432"/>
              </a:cxn>
              <a:cxn ang="0">
                <a:pos x="490" y="16"/>
              </a:cxn>
              <a:cxn ang="0">
                <a:pos x="432" y="16"/>
              </a:cxn>
              <a:cxn ang="0">
                <a:pos x="16" y="432"/>
              </a:cxn>
              <a:cxn ang="0">
                <a:pos x="16" y="490"/>
              </a:cxn>
              <a:cxn ang="0">
                <a:pos x="432" y="906"/>
              </a:cxn>
            </a:cxnLst>
            <a:rect l="0" t="0" r="r" b="b"/>
            <a:pathLst>
              <a:path w="922" h="922">
                <a:moveTo>
                  <a:pt x="432" y="906"/>
                </a:moveTo>
                <a:cubicBezTo>
                  <a:pt x="448" y="922"/>
                  <a:pt x="474" y="922"/>
                  <a:pt x="490" y="906"/>
                </a:cubicBezTo>
                <a:cubicBezTo>
                  <a:pt x="906" y="490"/>
                  <a:pt x="906" y="490"/>
                  <a:pt x="906" y="490"/>
                </a:cubicBezTo>
                <a:cubicBezTo>
                  <a:pt x="922" y="474"/>
                  <a:pt x="922" y="448"/>
                  <a:pt x="906" y="432"/>
                </a:cubicBezTo>
                <a:cubicBezTo>
                  <a:pt x="490" y="16"/>
                  <a:pt x="490" y="16"/>
                  <a:pt x="490" y="16"/>
                </a:cubicBezTo>
                <a:cubicBezTo>
                  <a:pt x="474" y="0"/>
                  <a:pt x="448" y="0"/>
                  <a:pt x="432" y="16"/>
                </a:cubicBezTo>
                <a:cubicBezTo>
                  <a:pt x="16" y="432"/>
                  <a:pt x="16" y="432"/>
                  <a:pt x="16" y="432"/>
                </a:cubicBezTo>
                <a:cubicBezTo>
                  <a:pt x="0" y="448"/>
                  <a:pt x="0" y="474"/>
                  <a:pt x="16" y="490"/>
                </a:cubicBezTo>
                <a:lnTo>
                  <a:pt x="432" y="906"/>
                </a:lnTo>
                <a:close/>
              </a:path>
            </a:pathLst>
          </a:custGeom>
          <a:solidFill>
            <a:srgbClr val="4472C4">
              <a:lumMod val="75000"/>
            </a:srgbClr>
          </a:solidFill>
          <a:ln w="9525">
            <a:noFill/>
            <a:round/>
          </a:ln>
        </p:spPr>
        <p:txBody>
          <a:bodyPr anchor="ctr"/>
          <a:lstStyle/>
          <a:p>
            <a:pPr algn="ctr">
              <a:lnSpc>
                <a:spcPct val="120000"/>
              </a:lnSpc>
            </a:pPr>
            <a:endParaRPr>
              <a:latin typeface="微软雅黑" panose="020B0503020204020204" charset="-122"/>
              <a:ea typeface="微软雅黑" panose="020B0503020204020204" charset="-122"/>
            </a:endParaRPr>
          </a:p>
        </p:txBody>
      </p:sp>
      <p:sp>
        <p:nvSpPr>
          <p:cNvPr id="89" name="任意多边形 37"/>
          <p:cNvSpPr/>
          <p:nvPr>
            <p:custDataLst>
              <p:tags r:id="rId15"/>
            </p:custDataLst>
          </p:nvPr>
        </p:nvSpPr>
        <p:spPr bwMode="auto">
          <a:xfrm>
            <a:off x="5404099" y="1232443"/>
            <a:ext cx="1233765" cy="1233767"/>
          </a:xfrm>
          <a:custGeom>
            <a:avLst/>
            <a:gdLst/>
            <a:ahLst/>
            <a:cxnLst>
              <a:cxn ang="0">
                <a:pos x="432" y="906"/>
              </a:cxn>
              <a:cxn ang="0">
                <a:pos x="490" y="906"/>
              </a:cxn>
              <a:cxn ang="0">
                <a:pos x="906" y="490"/>
              </a:cxn>
              <a:cxn ang="0">
                <a:pos x="906" y="432"/>
              </a:cxn>
              <a:cxn ang="0">
                <a:pos x="490" y="16"/>
              </a:cxn>
              <a:cxn ang="0">
                <a:pos x="432" y="16"/>
              </a:cxn>
              <a:cxn ang="0">
                <a:pos x="16" y="432"/>
              </a:cxn>
              <a:cxn ang="0">
                <a:pos x="16" y="490"/>
              </a:cxn>
              <a:cxn ang="0">
                <a:pos x="432" y="906"/>
              </a:cxn>
            </a:cxnLst>
            <a:rect l="0" t="0" r="r" b="b"/>
            <a:pathLst>
              <a:path w="922" h="922">
                <a:moveTo>
                  <a:pt x="432" y="906"/>
                </a:moveTo>
                <a:cubicBezTo>
                  <a:pt x="448" y="922"/>
                  <a:pt x="474" y="922"/>
                  <a:pt x="490" y="906"/>
                </a:cubicBezTo>
                <a:cubicBezTo>
                  <a:pt x="906" y="490"/>
                  <a:pt x="906" y="490"/>
                  <a:pt x="906" y="490"/>
                </a:cubicBezTo>
                <a:cubicBezTo>
                  <a:pt x="922" y="474"/>
                  <a:pt x="922" y="448"/>
                  <a:pt x="906" y="432"/>
                </a:cubicBezTo>
                <a:cubicBezTo>
                  <a:pt x="490" y="16"/>
                  <a:pt x="490" y="16"/>
                  <a:pt x="490" y="16"/>
                </a:cubicBezTo>
                <a:cubicBezTo>
                  <a:pt x="474" y="0"/>
                  <a:pt x="448" y="0"/>
                  <a:pt x="432" y="16"/>
                </a:cubicBezTo>
                <a:cubicBezTo>
                  <a:pt x="16" y="432"/>
                  <a:pt x="16" y="432"/>
                  <a:pt x="16" y="432"/>
                </a:cubicBezTo>
                <a:cubicBezTo>
                  <a:pt x="0" y="448"/>
                  <a:pt x="0" y="474"/>
                  <a:pt x="16" y="490"/>
                </a:cubicBezTo>
                <a:lnTo>
                  <a:pt x="432" y="906"/>
                </a:lnTo>
                <a:close/>
              </a:path>
            </a:pathLst>
          </a:custGeom>
          <a:solidFill>
            <a:srgbClr val="4472C4"/>
          </a:solidFill>
          <a:ln w="9525">
            <a:noFill/>
            <a:round/>
          </a:ln>
        </p:spPr>
        <p:txBody>
          <a:bodyPr anchor="ctr"/>
          <a:lstStyle/>
          <a:p>
            <a:pPr algn="ctr">
              <a:lnSpc>
                <a:spcPct val="120000"/>
              </a:lnSpc>
            </a:pPr>
            <a:endParaRPr>
              <a:latin typeface="微软雅黑" panose="020B0503020204020204" charset="-122"/>
              <a:ea typeface="微软雅黑" panose="020B0503020204020204" charset="-122"/>
            </a:endParaRPr>
          </a:p>
        </p:txBody>
      </p:sp>
      <p:sp>
        <p:nvSpPr>
          <p:cNvPr id="90" name="任意多边形 10"/>
          <p:cNvSpPr/>
          <p:nvPr>
            <p:custDataLst>
              <p:tags r:id="rId16"/>
            </p:custDataLst>
          </p:nvPr>
        </p:nvSpPr>
        <p:spPr bwMode="auto">
          <a:xfrm>
            <a:off x="5886640" y="1651506"/>
            <a:ext cx="268682" cy="3956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ysClr val="window" lastClr="FFFFFF"/>
          </a:solidFill>
          <a:ln w="9525">
            <a:noFill/>
            <a:round/>
          </a:ln>
        </p:spPr>
        <p:txBody>
          <a:bodyPr anchor="ctr"/>
          <a:lstStyle/>
          <a:p>
            <a:pPr algn="ctr">
              <a:lnSpc>
                <a:spcPct val="120000"/>
              </a:lnSpc>
            </a:pPr>
            <a:endParaRPr>
              <a:latin typeface="微软雅黑" panose="020B0503020204020204" charset="-122"/>
              <a:ea typeface="微软雅黑" panose="020B0503020204020204" charset="-122"/>
            </a:endParaRPr>
          </a:p>
        </p:txBody>
      </p:sp>
      <p:sp>
        <p:nvSpPr>
          <p:cNvPr id="91" name="文本框 90"/>
          <p:cNvSpPr txBox="1"/>
          <p:nvPr>
            <p:custDataLst>
              <p:tags r:id="rId17"/>
            </p:custDataLst>
          </p:nvPr>
        </p:nvSpPr>
        <p:spPr bwMode="auto">
          <a:xfrm>
            <a:off x="392430" y="1379220"/>
            <a:ext cx="3406775" cy="527050"/>
          </a:xfrm>
          <a:prstGeom prst="rect">
            <a:avLst/>
          </a:prstGeom>
          <a:noFill/>
        </p:spPr>
        <p:txBody>
          <a:bodyPr wrap="square" lIns="90000" tIns="46800" rIns="90000" bIns="0" anchor="b">
            <a:noAutofit/>
            <a:scene3d>
              <a:camera prst="orthographicFront"/>
              <a:lightRig rig="threePt" dir="t"/>
            </a:scene3d>
          </a:bodyPr>
          <a:lstStyle/>
          <a:p>
            <a:pPr algn="r" latinLnBrk="0">
              <a:lnSpc>
                <a:spcPct val="120000"/>
              </a:lnSpc>
            </a:pPr>
            <a:r>
              <a:rPr lang="zh-CN" altLang="en-US" sz="2400" b="1" dirty="0">
                <a:solidFill>
                  <a:srgbClr val="FF0000"/>
                </a:solidFill>
                <a:effectLst/>
                <a:latin typeface="宋体" panose="02010600030101010101" pitchFamily="2" charset="-122"/>
                <a:ea typeface="宋体" panose="02010600030101010101" pitchFamily="2" charset="-122"/>
                <a:sym typeface="+mn-ea"/>
              </a:rPr>
              <a:t>国际社会的结构性变化</a:t>
            </a:r>
            <a:endParaRPr lang="zh-CN" altLang="en-US" sz="2400" b="1" spc="300" dirty="0">
              <a:solidFill>
                <a:srgbClr val="FF0000"/>
              </a:solidFill>
              <a:effectLst/>
              <a:latin typeface="宋体" panose="02010600030101010101" pitchFamily="2" charset="-122"/>
              <a:ea typeface="宋体" panose="02010600030101010101" pitchFamily="2" charset="-122"/>
              <a:cs typeface="+mn-ea"/>
              <a:sym typeface="+mn-ea"/>
            </a:endParaRPr>
          </a:p>
        </p:txBody>
      </p:sp>
      <p:sp>
        <p:nvSpPr>
          <p:cNvPr id="92" name="文本框 91"/>
          <p:cNvSpPr txBox="1"/>
          <p:nvPr>
            <p:custDataLst>
              <p:tags r:id="rId18"/>
            </p:custDataLst>
          </p:nvPr>
        </p:nvSpPr>
        <p:spPr bwMode="auto">
          <a:xfrm>
            <a:off x="421077" y="2047147"/>
            <a:ext cx="3494099" cy="1102745"/>
          </a:xfrm>
          <a:prstGeom prst="rect">
            <a:avLst/>
          </a:prstGeom>
          <a:noFill/>
        </p:spPr>
        <p:txBody>
          <a:bodyPr wrap="square" lIns="90000" tIns="0" rIns="90000" bIns="46800">
            <a:noAutofit/>
            <a:scene3d>
              <a:camera prst="orthographicFront"/>
              <a:lightRig rig="threePt" dir="t"/>
            </a:scene3d>
          </a:bodyPr>
          <a:lstStyle/>
          <a:p>
            <a:pPr algn="l" latinLnBrk="0">
              <a:lnSpc>
                <a:spcPct val="120000"/>
              </a:lnSpc>
            </a:pPr>
            <a:r>
              <a:rPr lang="zh-CN" altLang="en-US" sz="2000" b="1" dirty="0">
                <a:solidFill>
                  <a:srgbClr val="002060"/>
                </a:solidFill>
                <a:effectLst/>
                <a:latin typeface="宋体" panose="02010600030101010101" pitchFamily="2" charset="-122"/>
                <a:ea typeface="宋体" panose="02010600030101010101" pitchFamily="2" charset="-122"/>
                <a:sym typeface="+mn-ea"/>
              </a:rPr>
              <a:t>国际法从冷战时期的共存走向冷战后的合作，国际合作日益成为主流。</a:t>
            </a:r>
            <a:endParaRPr lang="zh-CN" altLang="en-US" sz="1900" b="1" dirty="0">
              <a:solidFill>
                <a:srgbClr val="002060"/>
              </a:solidFill>
              <a:effectLst/>
              <a:latin typeface="宋体" panose="02010600030101010101" pitchFamily="2" charset="-122"/>
              <a:ea typeface="宋体" panose="02010600030101010101" pitchFamily="2" charset="-122"/>
            </a:endParaRPr>
          </a:p>
          <a:p>
            <a:pPr algn="l" latinLnBrk="0">
              <a:lnSpc>
                <a:spcPct val="120000"/>
              </a:lnSpc>
            </a:pPr>
            <a:endParaRPr lang="zh-CN" altLang="en-US" sz="1900" b="0" spc="150" dirty="0">
              <a:solidFill>
                <a:schemeClr val="accent1"/>
              </a:solidFill>
              <a:effectLst/>
              <a:latin typeface="宋体" panose="02010600030101010101" pitchFamily="2" charset="-122"/>
              <a:ea typeface="宋体" panose="02010600030101010101" pitchFamily="2" charset="-122"/>
              <a:cs typeface="微软雅黑" panose="020B0503020204020204" charset="-122"/>
            </a:endParaRPr>
          </a:p>
        </p:txBody>
      </p:sp>
      <p:sp>
        <p:nvSpPr>
          <p:cNvPr id="93" name="文本框 92"/>
          <p:cNvSpPr txBox="1"/>
          <p:nvPr>
            <p:custDataLst>
              <p:tags r:id="rId19"/>
            </p:custDataLst>
          </p:nvPr>
        </p:nvSpPr>
        <p:spPr bwMode="auto">
          <a:xfrm>
            <a:off x="421077" y="3528236"/>
            <a:ext cx="2703457" cy="527363"/>
          </a:xfrm>
          <a:prstGeom prst="rect">
            <a:avLst/>
          </a:prstGeom>
          <a:noFill/>
        </p:spPr>
        <p:txBody>
          <a:bodyPr wrap="square" lIns="90000" tIns="46800" rIns="90000" bIns="0" anchor="b">
            <a:normAutofit/>
          </a:bodyPr>
          <a:lstStyle/>
          <a:p>
            <a:pPr algn="r" latinLnBrk="0">
              <a:lnSpc>
                <a:spcPct val="120000"/>
              </a:lnSpc>
            </a:pPr>
            <a:r>
              <a:rPr lang="zh-CN" altLang="en-US" sz="2400" b="1" dirty="0">
                <a:solidFill>
                  <a:srgbClr val="FF0000"/>
                </a:solidFill>
                <a:latin typeface="宋体" panose="02010600030101010101" pitchFamily="2" charset="-122"/>
                <a:ea typeface="宋体" panose="02010600030101010101" pitchFamily="2" charset="-122"/>
                <a:sym typeface="+mn-ea"/>
              </a:rPr>
              <a:t>国际组织增多</a:t>
            </a:r>
            <a:endParaRPr lang="zh-CN" altLang="en-US" sz="2400" b="1" spc="300" dirty="0">
              <a:solidFill>
                <a:srgbClr val="FF0000"/>
              </a:solidFill>
              <a:effectLst/>
              <a:latin typeface="宋体" panose="02010600030101010101" pitchFamily="2" charset="-122"/>
              <a:ea typeface="宋体" panose="02010600030101010101" pitchFamily="2" charset="-122"/>
              <a:cs typeface="+mn-ea"/>
              <a:sym typeface="+mn-ea"/>
            </a:endParaRPr>
          </a:p>
        </p:txBody>
      </p:sp>
      <p:sp>
        <p:nvSpPr>
          <p:cNvPr id="94" name="文本框 93"/>
          <p:cNvSpPr txBox="1"/>
          <p:nvPr>
            <p:custDataLst>
              <p:tags r:id="rId20"/>
            </p:custDataLst>
          </p:nvPr>
        </p:nvSpPr>
        <p:spPr bwMode="auto">
          <a:xfrm>
            <a:off x="709930" y="4159885"/>
            <a:ext cx="3089094" cy="656590"/>
          </a:xfrm>
          <a:prstGeom prst="rect">
            <a:avLst/>
          </a:prstGeom>
          <a:noFill/>
        </p:spPr>
        <p:txBody>
          <a:bodyPr wrap="square" lIns="90000" tIns="0" rIns="90000" bIns="46800">
            <a:noAutofit/>
          </a:bodyPr>
          <a:lstStyle/>
          <a:p>
            <a:pPr algn="l" latinLnBrk="0">
              <a:lnSpc>
                <a:spcPct val="120000"/>
              </a:lnSpc>
            </a:pPr>
            <a:r>
              <a:rPr lang="zh-CN" altLang="en-US" sz="2000" b="1" dirty="0">
                <a:solidFill>
                  <a:srgbClr val="002060"/>
                </a:solidFill>
                <a:latin typeface="宋体" panose="02010600030101010101" pitchFamily="2" charset="-122"/>
                <a:ea typeface="宋体" panose="02010600030101010101" pitchFamily="2" charset="-122"/>
                <a:sym typeface="+mn-ea"/>
              </a:rPr>
              <a:t>活动范围不断扩大、职能日益膨胀。</a:t>
            </a:r>
            <a:endParaRPr lang="zh-CN" altLang="en-US" sz="2000" b="1" dirty="0">
              <a:solidFill>
                <a:srgbClr val="002060"/>
              </a:solidFill>
              <a:latin typeface="宋体" panose="02010600030101010101" pitchFamily="2" charset="-122"/>
              <a:ea typeface="宋体" panose="02010600030101010101" pitchFamily="2" charset="-122"/>
            </a:endParaRPr>
          </a:p>
          <a:p>
            <a:pPr algn="l" latinLnBrk="0">
              <a:lnSpc>
                <a:spcPct val="120000"/>
              </a:lnSpc>
            </a:pPr>
            <a:endParaRPr lang="zh-CN" altLang="en-US" sz="2000" b="0" spc="150" dirty="0">
              <a:solidFill>
                <a:schemeClr val="tx1"/>
              </a:solidFill>
              <a:effectLst/>
              <a:latin typeface="华文楷体" panose="02010600040101010101" charset="-122"/>
              <a:ea typeface="华文楷体" panose="02010600040101010101" charset="-122"/>
              <a:cs typeface="微软雅黑" panose="020B0503020204020204" charset="-122"/>
            </a:endParaRPr>
          </a:p>
        </p:txBody>
      </p:sp>
      <p:sp>
        <p:nvSpPr>
          <p:cNvPr id="97" name="文本框 96"/>
          <p:cNvSpPr txBox="1"/>
          <p:nvPr>
            <p:custDataLst>
              <p:tags r:id="rId21"/>
            </p:custDataLst>
          </p:nvPr>
        </p:nvSpPr>
        <p:spPr bwMode="auto">
          <a:xfrm>
            <a:off x="8498167" y="1460885"/>
            <a:ext cx="2703457" cy="527363"/>
          </a:xfrm>
          <a:prstGeom prst="rect">
            <a:avLst/>
          </a:prstGeom>
          <a:noFill/>
        </p:spPr>
        <p:txBody>
          <a:bodyPr wrap="square" lIns="90000" tIns="46800" rIns="90000" bIns="0" anchor="b">
            <a:normAutofit/>
          </a:bodyPr>
          <a:lstStyle/>
          <a:p>
            <a:pPr latinLnBrk="0">
              <a:lnSpc>
                <a:spcPct val="120000"/>
              </a:lnSpc>
            </a:pPr>
            <a:r>
              <a:rPr lang="zh-CN" altLang="en-US" sz="2400" b="1" dirty="0">
                <a:solidFill>
                  <a:srgbClr val="FF0000"/>
                </a:solidFill>
                <a:latin typeface="宋体" panose="02010600030101010101" pitchFamily="2" charset="-122"/>
                <a:ea typeface="宋体" panose="02010600030101010101" pitchFamily="2" charset="-122"/>
                <a:sym typeface="+mn-ea"/>
              </a:rPr>
              <a:t>科学技术的发展</a:t>
            </a:r>
            <a:endParaRPr lang="zh-CN" altLang="en-US" sz="2400" b="1" spc="300" dirty="0">
              <a:solidFill>
                <a:srgbClr val="FF0000"/>
              </a:solidFill>
              <a:effectLst/>
              <a:latin typeface="宋体" panose="02010600030101010101" pitchFamily="2" charset="-122"/>
              <a:ea typeface="宋体" panose="02010600030101010101" pitchFamily="2" charset="-122"/>
              <a:cs typeface="+mn-ea"/>
              <a:sym typeface="+mn-ea"/>
            </a:endParaRPr>
          </a:p>
        </p:txBody>
      </p:sp>
      <p:sp>
        <p:nvSpPr>
          <p:cNvPr id="98" name="文本框 97"/>
          <p:cNvSpPr txBox="1"/>
          <p:nvPr>
            <p:custDataLst>
              <p:tags r:id="rId22"/>
            </p:custDataLst>
          </p:nvPr>
        </p:nvSpPr>
        <p:spPr bwMode="auto">
          <a:xfrm>
            <a:off x="8240578" y="2236264"/>
            <a:ext cx="3711016" cy="838108"/>
          </a:xfrm>
          <a:prstGeom prst="rect">
            <a:avLst/>
          </a:prstGeom>
          <a:noFill/>
        </p:spPr>
        <p:txBody>
          <a:bodyPr wrap="square" lIns="90000" tIns="0" rIns="90000" bIns="46800">
            <a:noAutofit/>
          </a:bodyPr>
          <a:lstStyle/>
          <a:p>
            <a:pPr latinLnBrk="0">
              <a:lnSpc>
                <a:spcPct val="120000"/>
              </a:lnSpc>
            </a:pPr>
            <a:r>
              <a:rPr lang="zh-CN" altLang="en-US" sz="2000" b="1" dirty="0">
                <a:solidFill>
                  <a:srgbClr val="002060"/>
                </a:solidFill>
                <a:latin typeface="宋体" panose="02010600030101010101" pitchFamily="2" charset="-122"/>
                <a:ea typeface="宋体" panose="02010600030101010101" pitchFamily="2" charset="-122"/>
                <a:sym typeface="+mn-ea"/>
              </a:rPr>
              <a:t>促进了国际法的丰富过程，加速了国际法的体系化的形成。</a:t>
            </a:r>
            <a:endParaRPr lang="zh-CN" altLang="en-US" sz="2000" b="1" dirty="0">
              <a:solidFill>
                <a:srgbClr val="002060"/>
              </a:solidFill>
              <a:latin typeface="宋体" panose="02010600030101010101" pitchFamily="2" charset="-122"/>
              <a:ea typeface="宋体" panose="02010600030101010101" pitchFamily="2" charset="-122"/>
            </a:endParaRPr>
          </a:p>
          <a:p>
            <a:pPr latinLnBrk="0">
              <a:lnSpc>
                <a:spcPct val="120000"/>
              </a:lnSpc>
            </a:pPr>
            <a:endParaRPr lang="zh-CN" altLang="en-US" sz="2000" b="0" spc="150" dirty="0">
              <a:solidFill>
                <a:schemeClr val="tx1"/>
              </a:solidFill>
              <a:effectLst/>
              <a:latin typeface="华文楷体" panose="02010600040101010101" charset="-122"/>
              <a:ea typeface="华文楷体" panose="02010600040101010101" charset="-122"/>
              <a:cs typeface="微软雅黑" panose="020B0503020204020204" charset="-122"/>
            </a:endParaRPr>
          </a:p>
        </p:txBody>
      </p:sp>
      <p:sp>
        <p:nvSpPr>
          <p:cNvPr id="99" name="文本框 98"/>
          <p:cNvSpPr txBox="1"/>
          <p:nvPr>
            <p:custDataLst>
              <p:tags r:id="rId23"/>
            </p:custDataLst>
          </p:nvPr>
        </p:nvSpPr>
        <p:spPr bwMode="auto">
          <a:xfrm>
            <a:off x="8113689" y="3552647"/>
            <a:ext cx="3976075" cy="527050"/>
          </a:xfrm>
          <a:prstGeom prst="rect">
            <a:avLst/>
          </a:prstGeom>
          <a:noFill/>
        </p:spPr>
        <p:txBody>
          <a:bodyPr wrap="square" lIns="90000" tIns="46800" rIns="90000" bIns="0" anchor="b">
            <a:noAutofit/>
          </a:bodyPr>
          <a:lstStyle/>
          <a:p>
            <a:pPr latinLnBrk="0">
              <a:lnSpc>
                <a:spcPct val="120000"/>
              </a:lnSpc>
            </a:pPr>
            <a:r>
              <a:rPr lang="zh-CN" altLang="en-US" sz="2400" b="1" dirty="0">
                <a:solidFill>
                  <a:srgbClr val="FF0000"/>
                </a:solidFill>
                <a:latin typeface="宋体" panose="02010600030101010101" pitchFamily="2" charset="-122"/>
                <a:ea typeface="宋体" panose="02010600030101010101" pitchFamily="2" charset="-122"/>
                <a:sym typeface="+mn-ea"/>
              </a:rPr>
              <a:t>新国际经济秩序建立的需求</a:t>
            </a:r>
            <a:endParaRPr lang="zh-CN" altLang="en-US" sz="2400" b="1" spc="300" dirty="0">
              <a:solidFill>
                <a:srgbClr val="FF0000"/>
              </a:solidFill>
              <a:effectLst/>
              <a:latin typeface="宋体" panose="02010600030101010101" pitchFamily="2" charset="-122"/>
              <a:ea typeface="宋体" panose="02010600030101010101" pitchFamily="2" charset="-122"/>
              <a:cs typeface="+mn-ea"/>
              <a:sym typeface="+mn-ea"/>
            </a:endParaRPr>
          </a:p>
        </p:txBody>
      </p:sp>
      <p:sp>
        <p:nvSpPr>
          <p:cNvPr id="100" name="文本框 99"/>
          <p:cNvSpPr txBox="1"/>
          <p:nvPr>
            <p:custDataLst>
              <p:tags r:id="rId24"/>
            </p:custDataLst>
          </p:nvPr>
        </p:nvSpPr>
        <p:spPr bwMode="auto">
          <a:xfrm>
            <a:off x="8240578" y="4246245"/>
            <a:ext cx="3849185" cy="2005330"/>
          </a:xfrm>
          <a:prstGeom prst="rect">
            <a:avLst/>
          </a:prstGeom>
          <a:noFill/>
        </p:spPr>
        <p:txBody>
          <a:bodyPr wrap="square" lIns="90000" tIns="0" rIns="90000" bIns="46800">
            <a:noAutofit/>
          </a:bodyPr>
          <a:lstStyle/>
          <a:p>
            <a:pPr latinLnBrk="0">
              <a:lnSpc>
                <a:spcPct val="120000"/>
              </a:lnSpc>
            </a:pPr>
            <a:r>
              <a:rPr lang="zh-CN" altLang="en-US" sz="2000" b="1" dirty="0">
                <a:solidFill>
                  <a:srgbClr val="002060"/>
                </a:solidFill>
                <a:latin typeface="宋体" panose="02010600030101010101" pitchFamily="2" charset="-122"/>
                <a:ea typeface="宋体" panose="02010600030101010101" pitchFamily="2" charset="-122"/>
                <a:sym typeface="+mn-ea"/>
              </a:rPr>
              <a:t>海洋资源的开采、外层空间的利用、国际环境的保护、核武器的扩散、打击恐怖主义和跨国犯罪、新国际经济秩序的建立等成为人类共同的命题。</a:t>
            </a:r>
            <a:endParaRPr lang="zh-CN" altLang="en-US" sz="1900" b="1" dirty="0">
              <a:solidFill>
                <a:srgbClr val="002060"/>
              </a:solidFill>
              <a:latin typeface="宋体" panose="02010600030101010101" pitchFamily="2" charset="-122"/>
              <a:ea typeface="宋体" panose="02010600030101010101" pitchFamily="2" charset="-122"/>
            </a:endParaRPr>
          </a:p>
          <a:p>
            <a:pPr latinLnBrk="0">
              <a:lnSpc>
                <a:spcPct val="120000"/>
              </a:lnSpc>
            </a:pPr>
            <a:endParaRPr lang="zh-CN" altLang="en-US" sz="1300" b="1" spc="150" dirty="0">
              <a:solidFill>
                <a:srgbClr val="002060"/>
              </a:solidFill>
              <a:effectLst/>
              <a:latin typeface="宋体" panose="02010600030101010101" pitchFamily="2" charset="-122"/>
              <a:ea typeface="宋体" panose="02010600030101010101" pitchFamily="2" charset="-122"/>
              <a:cs typeface="微软雅黑" panose="020B0503020204020204" charset="-122"/>
            </a:endParaRPr>
          </a:p>
        </p:txBody>
      </p:sp>
      <p:cxnSp>
        <p:nvCxnSpPr>
          <p:cNvPr id="31" name="直接连接符 30"/>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32" name="文本框 4"/>
          <p:cNvSpPr txBox="1"/>
          <p:nvPr/>
        </p:nvSpPr>
        <p:spPr>
          <a:xfrm>
            <a:off x="40754" y="81897"/>
            <a:ext cx="5745484" cy="646331"/>
          </a:xfrm>
          <a:prstGeom prst="rect">
            <a:avLst/>
          </a:prstGeom>
          <a:noFill/>
        </p:spPr>
        <p:txBody>
          <a:bodyPr wrap="none" rtlCol="0">
            <a:spAutoFit/>
          </a:bodyPr>
          <a:lstStyle/>
          <a:p>
            <a:r>
              <a:rPr lang="zh-CN" altLang="en-US" sz="3600" b="1" dirty="0">
                <a:solidFill>
                  <a:srgbClr val="FF0000"/>
                </a:solidFill>
                <a:latin typeface="方正姚体" pitchFamily="2" charset="-122"/>
                <a:ea typeface="方正姚体" pitchFamily="2" charset="-122"/>
              </a:rPr>
              <a:t>三、</a:t>
            </a:r>
            <a:r>
              <a:rPr lang="en-US" altLang="zh-CN" sz="3600" b="1" dirty="0">
                <a:solidFill>
                  <a:srgbClr val="FF0000"/>
                </a:solidFill>
                <a:latin typeface="方正姚体" pitchFamily="2" charset="-122"/>
                <a:ea typeface="方正姚体" pitchFamily="2" charset="-122"/>
              </a:rPr>
              <a:t>20</a:t>
            </a:r>
            <a:r>
              <a:rPr lang="zh-CN" altLang="en-US" sz="3600" b="1" dirty="0">
                <a:solidFill>
                  <a:srgbClr val="FF0000"/>
                </a:solidFill>
                <a:latin typeface="方正姚体" pitchFamily="2" charset="-122"/>
                <a:ea typeface="方正姚体" pitchFamily="2" charset="-122"/>
              </a:rPr>
              <a:t>世纪国际法的发展：</a:t>
            </a:r>
            <a:endParaRPr lang="en-US" altLang="zh-CN" sz="3600" b="1" dirty="0">
              <a:solidFill>
                <a:srgbClr val="FF0000"/>
              </a:solidFill>
              <a:latin typeface="方正姚体" pitchFamily="2" charset="-122"/>
              <a:ea typeface="方正姚体"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1000"/>
                                        <p:tgtEl>
                                          <p:spTgt spid="92"/>
                                        </p:tgtEl>
                                      </p:cBhvr>
                                    </p:animEffect>
                                    <p:anim calcmode="lin" valueType="num">
                                      <p:cBhvr>
                                        <p:cTn id="8" dur="1000" fill="hold"/>
                                        <p:tgtEl>
                                          <p:spTgt spid="92"/>
                                        </p:tgtEl>
                                        <p:attrNameLst>
                                          <p:attrName>ppt_x</p:attrName>
                                        </p:attrNameLst>
                                      </p:cBhvr>
                                      <p:tavLst>
                                        <p:tav tm="0">
                                          <p:val>
                                            <p:strVal val="#ppt_x"/>
                                          </p:val>
                                        </p:tav>
                                        <p:tav tm="100000">
                                          <p:val>
                                            <p:strVal val="#ppt_x"/>
                                          </p:val>
                                        </p:tav>
                                      </p:tavLst>
                                    </p:anim>
                                    <p:anim calcmode="lin" valueType="num">
                                      <p:cBhvr>
                                        <p:cTn id="9" dur="1000" fill="hold"/>
                                        <p:tgtEl>
                                          <p:spTgt spid="9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98"/>
                                        </p:tgtEl>
                                        <p:attrNameLst>
                                          <p:attrName>style.visibility</p:attrName>
                                        </p:attrNameLst>
                                      </p:cBhvr>
                                      <p:to>
                                        <p:strVal val="visible"/>
                                      </p:to>
                                    </p:set>
                                    <p:animEffect transition="in" filter="fade">
                                      <p:cBhvr>
                                        <p:cTn id="13" dur="1000"/>
                                        <p:tgtEl>
                                          <p:spTgt spid="98"/>
                                        </p:tgtEl>
                                      </p:cBhvr>
                                    </p:animEffect>
                                    <p:anim calcmode="lin" valueType="num">
                                      <p:cBhvr>
                                        <p:cTn id="14" dur="1000" fill="hold"/>
                                        <p:tgtEl>
                                          <p:spTgt spid="98"/>
                                        </p:tgtEl>
                                        <p:attrNameLst>
                                          <p:attrName>ppt_x</p:attrName>
                                        </p:attrNameLst>
                                      </p:cBhvr>
                                      <p:tavLst>
                                        <p:tav tm="0">
                                          <p:val>
                                            <p:strVal val="#ppt_x"/>
                                          </p:val>
                                        </p:tav>
                                        <p:tav tm="100000">
                                          <p:val>
                                            <p:strVal val="#ppt_x"/>
                                          </p:val>
                                        </p:tav>
                                      </p:tavLst>
                                    </p:anim>
                                    <p:anim calcmode="lin" valueType="num">
                                      <p:cBhvr>
                                        <p:cTn id="15" dur="1000" fill="hold"/>
                                        <p:tgtEl>
                                          <p:spTgt spid="9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94"/>
                                        </p:tgtEl>
                                        <p:attrNameLst>
                                          <p:attrName>style.visibility</p:attrName>
                                        </p:attrNameLst>
                                      </p:cBhvr>
                                      <p:to>
                                        <p:strVal val="visible"/>
                                      </p:to>
                                    </p:set>
                                    <p:animEffect transition="in" filter="fade">
                                      <p:cBhvr>
                                        <p:cTn id="19" dur="1000"/>
                                        <p:tgtEl>
                                          <p:spTgt spid="94"/>
                                        </p:tgtEl>
                                      </p:cBhvr>
                                    </p:animEffect>
                                    <p:anim calcmode="lin" valueType="num">
                                      <p:cBhvr>
                                        <p:cTn id="20" dur="1000" fill="hold"/>
                                        <p:tgtEl>
                                          <p:spTgt spid="94"/>
                                        </p:tgtEl>
                                        <p:attrNameLst>
                                          <p:attrName>ppt_x</p:attrName>
                                        </p:attrNameLst>
                                      </p:cBhvr>
                                      <p:tavLst>
                                        <p:tav tm="0">
                                          <p:val>
                                            <p:strVal val="#ppt_x"/>
                                          </p:val>
                                        </p:tav>
                                        <p:tav tm="100000">
                                          <p:val>
                                            <p:strVal val="#ppt_x"/>
                                          </p:val>
                                        </p:tav>
                                      </p:tavLst>
                                    </p:anim>
                                    <p:anim calcmode="lin" valueType="num">
                                      <p:cBhvr>
                                        <p:cTn id="21" dur="1000" fill="hold"/>
                                        <p:tgtEl>
                                          <p:spTgt spid="9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100"/>
                                        </p:tgtEl>
                                        <p:attrNameLst>
                                          <p:attrName>style.visibility</p:attrName>
                                        </p:attrNameLst>
                                      </p:cBhvr>
                                      <p:to>
                                        <p:strVal val="visible"/>
                                      </p:to>
                                    </p:set>
                                    <p:animEffect transition="in" filter="fade">
                                      <p:cBhvr>
                                        <p:cTn id="25" dur="1000"/>
                                        <p:tgtEl>
                                          <p:spTgt spid="100"/>
                                        </p:tgtEl>
                                      </p:cBhvr>
                                    </p:animEffect>
                                    <p:anim calcmode="lin" valueType="num">
                                      <p:cBhvr>
                                        <p:cTn id="26" dur="1000" fill="hold"/>
                                        <p:tgtEl>
                                          <p:spTgt spid="100"/>
                                        </p:tgtEl>
                                        <p:attrNameLst>
                                          <p:attrName>ppt_x</p:attrName>
                                        </p:attrNameLst>
                                      </p:cBhvr>
                                      <p:tavLst>
                                        <p:tav tm="0">
                                          <p:val>
                                            <p:strVal val="#ppt_x"/>
                                          </p:val>
                                        </p:tav>
                                        <p:tav tm="100000">
                                          <p:val>
                                            <p:strVal val="#ppt_x"/>
                                          </p:val>
                                        </p:tav>
                                      </p:tavLst>
                                    </p:anim>
                                    <p:anim calcmode="lin" valueType="num">
                                      <p:cBhvr>
                                        <p:cTn id="2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94" grpId="0"/>
      <p:bldP spid="98" grpId="0"/>
      <p:bldP spid="100"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3"/>
          <p:cNvSpPr>
            <a:spLocks noGrp="1"/>
          </p:cNvSpPr>
          <p:nvPr/>
        </p:nvSpPr>
        <p:spPr>
          <a:xfrm>
            <a:off x="88900" y="212334"/>
            <a:ext cx="2358390" cy="531019"/>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ysClr val="windowText" lastClr="000000"/>
                </a:solidFill>
                <a:latin typeface="Calibri" panose="020F0502020204030204"/>
                <a:ea typeface="+mn-ea"/>
                <a:cs typeface="+mn-ea"/>
              </a:defRPr>
            </a:lvl1pPr>
          </a:lstStyle>
          <a:p>
            <a:r>
              <a:rPr lang="zh-CN" altLang="en-US" sz="3600" b="1" dirty="0">
                <a:solidFill>
                  <a:srgbClr val="FF0000"/>
                </a:solidFill>
                <a:latin typeface="方正姚体" pitchFamily="2" charset="-122"/>
                <a:ea typeface="方正姚体" pitchFamily="2" charset="-122"/>
                <a:cs typeface="微软雅黑" panose="020B0503020204020204" charset="-122"/>
              </a:rPr>
              <a:t>时空坐标</a:t>
            </a:r>
          </a:p>
        </p:txBody>
      </p:sp>
      <p:grpSp>
        <p:nvGrpSpPr>
          <p:cNvPr id="93" name="组合 92"/>
          <p:cNvGrpSpPr/>
          <p:nvPr/>
        </p:nvGrpSpPr>
        <p:grpSpPr>
          <a:xfrm>
            <a:off x="237490" y="2796540"/>
            <a:ext cx="11243310" cy="3479800"/>
            <a:chOff x="245" y="3393"/>
            <a:chExt cx="17706" cy="5480"/>
          </a:xfrm>
        </p:grpSpPr>
        <p:cxnSp>
          <p:nvCxnSpPr>
            <p:cNvPr id="3" name="直接箭头连接符 2"/>
            <p:cNvCxnSpPr/>
            <p:nvPr/>
          </p:nvCxnSpPr>
          <p:spPr>
            <a:xfrm flipV="1">
              <a:off x="245" y="5737"/>
              <a:ext cx="17706" cy="3"/>
            </a:xfrm>
            <a:prstGeom prst="straightConnector1">
              <a:avLst/>
            </a:prstGeom>
            <a:ln w="38100"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637" y="5570"/>
              <a:ext cx="340" cy="340"/>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2441" y="5569"/>
              <a:ext cx="340" cy="340"/>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78" y="6163"/>
              <a:ext cx="857" cy="1598"/>
            </a:xfrm>
            <a:prstGeom prst="rect">
              <a:avLst/>
            </a:prstGeom>
            <a:noFill/>
          </p:spPr>
          <p:txBody>
            <a:bodyPr wrap="square" rtlCol="0">
              <a:spAutoFit/>
            </a:bodyPr>
            <a:lstStyle/>
            <a:p>
              <a:pPr algn="ctr"/>
              <a:r>
                <a:rPr lang="en-US" sz="2000" b="1" dirty="0">
                  <a:solidFill>
                    <a:srgbClr val="FF0000"/>
                  </a:solidFill>
                </a:rPr>
                <a:t>16</a:t>
              </a:r>
              <a:r>
                <a:rPr lang="zh-CN" altLang="en-US" sz="2000" b="1" dirty="0">
                  <a:solidFill>
                    <a:srgbClr val="FF0000"/>
                  </a:solidFill>
                </a:rPr>
                <a:t>世纪</a:t>
              </a:r>
            </a:p>
          </p:txBody>
        </p:sp>
        <p:cxnSp>
          <p:nvCxnSpPr>
            <p:cNvPr id="10" name="直接箭头连接符 9"/>
            <p:cNvCxnSpPr>
              <a:endCxn id="11" idx="2"/>
            </p:cNvCxnSpPr>
            <p:nvPr/>
          </p:nvCxnSpPr>
          <p:spPr>
            <a:xfrm flipV="1">
              <a:off x="2610" y="4506"/>
              <a:ext cx="2" cy="740"/>
            </a:xfrm>
            <a:prstGeom prst="straightConnector1">
              <a:avLst/>
            </a:prstGeom>
            <a:ln w="25400" cmpd="sng">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1499" y="3393"/>
              <a:ext cx="2226" cy="1113"/>
            </a:xfrm>
            <a:prstGeom prst="rect">
              <a:avLst/>
            </a:prstGeom>
            <a:noFill/>
          </p:spPr>
          <p:txBody>
            <a:bodyPr wrap="square" rtlCol="0">
              <a:spAutoFit/>
            </a:bodyPr>
            <a:lstStyle/>
            <a:p>
              <a:pPr algn="ctr"/>
              <a:r>
                <a:rPr lang="zh-CN" altLang="en-US" sz="2000" b="1" dirty="0">
                  <a:solidFill>
                    <a:srgbClr val="002060"/>
                  </a:solidFill>
                  <a:latin typeface="宋体" panose="02010600030101010101" pitchFamily="2" charset="-122"/>
                  <a:ea typeface="宋体" panose="02010600030101010101" pitchFamily="2" charset="-122"/>
                </a:rPr>
                <a:t>《战争与和平法》</a:t>
              </a:r>
              <a:endParaRPr lang="en-US" altLang="zh-CN" sz="2000" b="1" dirty="0">
                <a:solidFill>
                  <a:srgbClr val="002060"/>
                </a:solidFill>
                <a:latin typeface="宋体" panose="02010600030101010101" pitchFamily="2" charset="-122"/>
                <a:ea typeface="宋体" panose="02010600030101010101" pitchFamily="2" charset="-122"/>
              </a:endParaRPr>
            </a:p>
          </p:txBody>
        </p:sp>
        <p:sp>
          <p:nvSpPr>
            <p:cNvPr id="12" name="椭圆 11"/>
            <p:cNvSpPr/>
            <p:nvPr/>
          </p:nvSpPr>
          <p:spPr>
            <a:xfrm>
              <a:off x="4637" y="5569"/>
              <a:ext cx="340" cy="340"/>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箭头连接符 13"/>
            <p:cNvCxnSpPr/>
            <p:nvPr/>
          </p:nvCxnSpPr>
          <p:spPr>
            <a:xfrm flipV="1">
              <a:off x="4806" y="4624"/>
              <a:ext cx="3" cy="622"/>
            </a:xfrm>
            <a:prstGeom prst="straightConnector1">
              <a:avLst/>
            </a:prstGeom>
            <a:ln w="25400" cmpd="sng">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5864" y="3996"/>
              <a:ext cx="2389" cy="628"/>
            </a:xfrm>
            <a:prstGeom prst="rect">
              <a:avLst/>
            </a:prstGeom>
            <a:noFill/>
          </p:spPr>
          <p:txBody>
            <a:bodyPr wrap="square" rtlCol="0">
              <a:spAutoFit/>
            </a:bodyPr>
            <a:lstStyle/>
            <a:p>
              <a:pPr algn="ctr"/>
              <a:r>
                <a:rPr lang="zh-CN" altLang="en-US" sz="2000" b="1" dirty="0">
                  <a:solidFill>
                    <a:srgbClr val="002060"/>
                  </a:solidFill>
                  <a:latin typeface="宋体" panose="02010600030101010101" pitchFamily="2" charset="-122"/>
                  <a:ea typeface="宋体" panose="02010600030101010101" pitchFamily="2" charset="-122"/>
                </a:rPr>
                <a:t>维也纳体系</a:t>
              </a:r>
            </a:p>
          </p:txBody>
        </p:sp>
        <p:sp>
          <p:nvSpPr>
            <p:cNvPr id="17" name="椭圆 16"/>
            <p:cNvSpPr/>
            <p:nvPr/>
          </p:nvSpPr>
          <p:spPr>
            <a:xfrm>
              <a:off x="6786" y="5569"/>
              <a:ext cx="340" cy="340"/>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3725" y="3393"/>
              <a:ext cx="2389" cy="1113"/>
            </a:xfrm>
            <a:prstGeom prst="rect">
              <a:avLst/>
            </a:prstGeom>
            <a:noFill/>
          </p:spPr>
          <p:txBody>
            <a:bodyPr wrap="square" rtlCol="0">
              <a:spAutoFit/>
            </a:bodyPr>
            <a:lstStyle/>
            <a:p>
              <a:pPr algn="ctr"/>
              <a:r>
                <a:rPr lang="zh-CN" altLang="en-US" sz="2000" b="1" dirty="0">
                  <a:solidFill>
                    <a:srgbClr val="002060"/>
                  </a:solidFill>
                  <a:latin typeface="宋体" panose="02010600030101010101" pitchFamily="2" charset="-122"/>
                  <a:ea typeface="宋体" panose="02010600030101010101" pitchFamily="2" charset="-122"/>
                </a:rPr>
                <a:t>《威斯特伐利亚条约》</a:t>
              </a:r>
            </a:p>
          </p:txBody>
        </p:sp>
        <p:cxnSp>
          <p:nvCxnSpPr>
            <p:cNvPr id="22" name="直接箭头连接符 21"/>
            <p:cNvCxnSpPr/>
            <p:nvPr/>
          </p:nvCxnSpPr>
          <p:spPr>
            <a:xfrm flipV="1">
              <a:off x="6956" y="4708"/>
              <a:ext cx="10" cy="719"/>
            </a:xfrm>
            <a:prstGeom prst="straightConnector1">
              <a:avLst/>
            </a:prstGeom>
            <a:ln w="25400" cmpd="sng">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8952" y="4075"/>
              <a:ext cx="2389" cy="628"/>
            </a:xfrm>
            <a:prstGeom prst="rect">
              <a:avLst/>
            </a:prstGeom>
            <a:noFill/>
          </p:spPr>
          <p:txBody>
            <a:bodyPr wrap="square" rtlCol="0">
              <a:spAutoFit/>
            </a:bodyPr>
            <a:lstStyle/>
            <a:p>
              <a:pPr algn="ctr"/>
              <a:r>
                <a:rPr lang="zh-CN" altLang="en-US" sz="2000" b="1" dirty="0">
                  <a:solidFill>
                    <a:srgbClr val="002060"/>
                  </a:solidFill>
                  <a:latin typeface="宋体" panose="02010600030101010101" pitchFamily="2" charset="-122"/>
                  <a:ea typeface="宋体" panose="02010600030101010101" pitchFamily="2" charset="-122"/>
                </a:rPr>
                <a:t>国联</a:t>
              </a:r>
            </a:p>
          </p:txBody>
        </p:sp>
        <p:sp>
          <p:nvSpPr>
            <p:cNvPr id="25" name="椭圆 24"/>
            <p:cNvSpPr/>
            <p:nvPr/>
          </p:nvSpPr>
          <p:spPr>
            <a:xfrm>
              <a:off x="9995" y="5569"/>
              <a:ext cx="340" cy="340"/>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9" name="直接箭头连接符 28"/>
            <p:cNvCxnSpPr/>
            <p:nvPr/>
          </p:nvCxnSpPr>
          <p:spPr>
            <a:xfrm flipH="1" flipV="1">
              <a:off x="10253" y="4742"/>
              <a:ext cx="14" cy="685"/>
            </a:xfrm>
            <a:prstGeom prst="straightConnector1">
              <a:avLst/>
            </a:prstGeom>
            <a:ln w="25400" cmpd="sng">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12748" y="3629"/>
              <a:ext cx="2167" cy="1113"/>
            </a:xfrm>
            <a:prstGeom prst="rect">
              <a:avLst/>
            </a:prstGeom>
            <a:noFill/>
          </p:spPr>
          <p:txBody>
            <a:bodyPr wrap="square" rtlCol="0">
              <a:spAutoFit/>
            </a:bodyPr>
            <a:lstStyle/>
            <a:p>
              <a:pPr algn="ctr"/>
              <a:r>
                <a:rPr lang="zh-CN" altLang="en-US" sz="2000" b="1" dirty="0">
                  <a:solidFill>
                    <a:srgbClr val="002060"/>
                  </a:solidFill>
                  <a:latin typeface="宋体" panose="02010600030101010101" pitchFamily="2" charset="-122"/>
                  <a:ea typeface="宋体" panose="02010600030101010101" pitchFamily="2" charset="-122"/>
                </a:rPr>
                <a:t>《联合国宪章》</a:t>
              </a:r>
            </a:p>
          </p:txBody>
        </p:sp>
        <p:sp>
          <p:nvSpPr>
            <p:cNvPr id="32" name="椭圆 31"/>
            <p:cNvSpPr/>
            <p:nvPr/>
          </p:nvSpPr>
          <p:spPr>
            <a:xfrm>
              <a:off x="11883" y="5570"/>
              <a:ext cx="340" cy="340"/>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4" name="直接箭头连接符 33"/>
            <p:cNvCxnSpPr>
              <a:endCxn id="35" idx="2"/>
            </p:cNvCxnSpPr>
            <p:nvPr/>
          </p:nvCxnSpPr>
          <p:spPr>
            <a:xfrm flipV="1">
              <a:off x="12053" y="4641"/>
              <a:ext cx="3" cy="786"/>
            </a:xfrm>
            <a:prstGeom prst="straightConnector1">
              <a:avLst/>
            </a:prstGeom>
            <a:ln w="25400" cmpd="sng">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5" name="文本框 34"/>
            <p:cNvSpPr txBox="1"/>
            <p:nvPr/>
          </p:nvSpPr>
          <p:spPr>
            <a:xfrm>
              <a:off x="10861" y="4013"/>
              <a:ext cx="2389" cy="628"/>
            </a:xfrm>
            <a:prstGeom prst="rect">
              <a:avLst/>
            </a:prstGeom>
            <a:noFill/>
          </p:spPr>
          <p:txBody>
            <a:bodyPr wrap="square" rtlCol="0">
              <a:spAutoFit/>
            </a:bodyPr>
            <a:lstStyle/>
            <a:p>
              <a:pPr algn="ctr"/>
              <a:r>
                <a:rPr lang="zh-CN" altLang="en-US" sz="2000" b="1" dirty="0">
                  <a:solidFill>
                    <a:srgbClr val="002060"/>
                  </a:solidFill>
                  <a:latin typeface="宋体" panose="02010600030101010101" pitchFamily="2" charset="-122"/>
                  <a:ea typeface="宋体" panose="02010600030101010101" pitchFamily="2" charset="-122"/>
                </a:rPr>
                <a:t>非战公约</a:t>
              </a:r>
            </a:p>
          </p:txBody>
        </p:sp>
        <p:sp>
          <p:nvSpPr>
            <p:cNvPr id="36" name="椭圆 35"/>
            <p:cNvSpPr/>
            <p:nvPr/>
          </p:nvSpPr>
          <p:spPr>
            <a:xfrm>
              <a:off x="13553" y="5569"/>
              <a:ext cx="340" cy="340"/>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14957" y="5569"/>
              <a:ext cx="340" cy="340"/>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直接箭头连接符 38"/>
            <p:cNvCxnSpPr/>
            <p:nvPr/>
          </p:nvCxnSpPr>
          <p:spPr>
            <a:xfrm flipH="1" flipV="1">
              <a:off x="13709" y="4775"/>
              <a:ext cx="14" cy="652"/>
            </a:xfrm>
            <a:prstGeom prst="straightConnector1">
              <a:avLst/>
            </a:prstGeom>
            <a:ln w="25400" cmpd="sng">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a:off x="15891" y="6791"/>
              <a:ext cx="1178" cy="2082"/>
            </a:xfrm>
            <a:prstGeom prst="rect">
              <a:avLst/>
            </a:prstGeom>
            <a:noFill/>
            <a:ln w="25400" cmpd="sng">
              <a:solidFill>
                <a:srgbClr val="00B050"/>
              </a:solidFill>
              <a:prstDash val="solid"/>
            </a:ln>
          </p:spPr>
          <p:txBody>
            <a:bodyPr wrap="square" rtlCol="0">
              <a:spAutoFit/>
            </a:bodyPr>
            <a:lstStyle/>
            <a:p>
              <a:pPr algn="ctr"/>
              <a:r>
                <a:rPr lang="zh-CN" altLang="en-US" sz="2000" b="1" dirty="0">
                  <a:solidFill>
                    <a:srgbClr val="002060"/>
                  </a:solidFill>
                  <a:latin typeface="宋体" panose="02010600030101010101" pitchFamily="2" charset="-122"/>
                  <a:ea typeface="宋体" panose="02010600030101010101" pitchFamily="2" charset="-122"/>
                </a:rPr>
                <a:t>二战后国际法发展</a:t>
              </a:r>
            </a:p>
          </p:txBody>
        </p:sp>
        <p:cxnSp>
          <p:nvCxnSpPr>
            <p:cNvPr id="43" name="直接箭头连接符 42"/>
            <p:cNvCxnSpPr/>
            <p:nvPr/>
          </p:nvCxnSpPr>
          <p:spPr>
            <a:xfrm flipH="1" flipV="1">
              <a:off x="15108" y="4775"/>
              <a:ext cx="19" cy="652"/>
            </a:xfrm>
            <a:prstGeom prst="straightConnector1">
              <a:avLst/>
            </a:prstGeom>
            <a:ln w="25400" cmpd="sng">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44" name="文本框 43"/>
            <p:cNvSpPr txBox="1"/>
            <p:nvPr/>
          </p:nvSpPr>
          <p:spPr>
            <a:xfrm>
              <a:off x="14479" y="3629"/>
              <a:ext cx="1412" cy="1113"/>
            </a:xfrm>
            <a:prstGeom prst="rect">
              <a:avLst/>
            </a:prstGeom>
            <a:noFill/>
          </p:spPr>
          <p:txBody>
            <a:bodyPr wrap="square" rtlCol="0">
              <a:spAutoFit/>
            </a:bodyPr>
            <a:lstStyle/>
            <a:p>
              <a:pPr algn="ctr"/>
              <a:r>
                <a:rPr lang="zh-CN" altLang="en-US" sz="2000" b="1" dirty="0">
                  <a:solidFill>
                    <a:srgbClr val="002060"/>
                  </a:solidFill>
                  <a:latin typeface="宋体" panose="02010600030101010101" pitchFamily="2" charset="-122"/>
                  <a:ea typeface="宋体" panose="02010600030101010101" pitchFamily="2" charset="-122"/>
                </a:rPr>
                <a:t>国际法院</a:t>
              </a:r>
            </a:p>
          </p:txBody>
        </p:sp>
        <p:sp>
          <p:nvSpPr>
            <p:cNvPr id="45" name="文本框 44"/>
            <p:cNvSpPr txBox="1"/>
            <p:nvPr/>
          </p:nvSpPr>
          <p:spPr>
            <a:xfrm>
              <a:off x="1989" y="6163"/>
              <a:ext cx="1245" cy="628"/>
            </a:xfrm>
            <a:prstGeom prst="rect">
              <a:avLst/>
            </a:prstGeom>
            <a:noFill/>
          </p:spPr>
          <p:txBody>
            <a:bodyPr wrap="square" rtlCol="0">
              <a:spAutoFit/>
            </a:bodyPr>
            <a:lstStyle/>
            <a:p>
              <a:pPr algn="ctr"/>
              <a:r>
                <a:rPr lang="en-US" sz="2000" b="1" dirty="0">
                  <a:solidFill>
                    <a:srgbClr val="FF0000"/>
                  </a:solidFill>
                </a:rPr>
                <a:t>1625</a:t>
              </a:r>
            </a:p>
          </p:txBody>
        </p:sp>
        <p:sp>
          <p:nvSpPr>
            <p:cNvPr id="46" name="文本框 45"/>
            <p:cNvSpPr txBox="1"/>
            <p:nvPr/>
          </p:nvSpPr>
          <p:spPr>
            <a:xfrm>
              <a:off x="4141" y="6163"/>
              <a:ext cx="1331" cy="628"/>
            </a:xfrm>
            <a:prstGeom prst="rect">
              <a:avLst/>
            </a:prstGeom>
            <a:noFill/>
          </p:spPr>
          <p:txBody>
            <a:bodyPr wrap="square" rtlCol="0">
              <a:spAutoFit/>
            </a:bodyPr>
            <a:lstStyle/>
            <a:p>
              <a:pPr algn="ctr"/>
              <a:r>
                <a:rPr lang="en-US" sz="2000" b="1" dirty="0">
                  <a:solidFill>
                    <a:srgbClr val="FF0000"/>
                  </a:solidFill>
                </a:rPr>
                <a:t>1648</a:t>
              </a:r>
            </a:p>
          </p:txBody>
        </p:sp>
        <p:sp>
          <p:nvSpPr>
            <p:cNvPr id="47" name="文本框 46"/>
            <p:cNvSpPr txBox="1"/>
            <p:nvPr/>
          </p:nvSpPr>
          <p:spPr>
            <a:xfrm>
              <a:off x="6452" y="6163"/>
              <a:ext cx="1212" cy="628"/>
            </a:xfrm>
            <a:prstGeom prst="rect">
              <a:avLst/>
            </a:prstGeom>
            <a:noFill/>
          </p:spPr>
          <p:txBody>
            <a:bodyPr wrap="square" rtlCol="0">
              <a:spAutoFit/>
            </a:bodyPr>
            <a:lstStyle/>
            <a:p>
              <a:pPr algn="ctr"/>
              <a:r>
                <a:rPr lang="en-US" sz="2000" b="1" dirty="0">
                  <a:solidFill>
                    <a:srgbClr val="FF0000"/>
                  </a:solidFill>
                </a:rPr>
                <a:t>1815</a:t>
              </a:r>
            </a:p>
          </p:txBody>
        </p:sp>
        <p:sp>
          <p:nvSpPr>
            <p:cNvPr id="48" name="文本框 47"/>
            <p:cNvSpPr txBox="1"/>
            <p:nvPr/>
          </p:nvSpPr>
          <p:spPr>
            <a:xfrm>
              <a:off x="9324" y="6163"/>
              <a:ext cx="1886" cy="628"/>
            </a:xfrm>
            <a:prstGeom prst="rect">
              <a:avLst/>
            </a:prstGeom>
            <a:noFill/>
          </p:spPr>
          <p:txBody>
            <a:bodyPr wrap="square" rtlCol="0">
              <a:spAutoFit/>
            </a:bodyPr>
            <a:lstStyle/>
            <a:p>
              <a:pPr algn="ctr"/>
              <a:r>
                <a:rPr lang="en-US" sz="2000" b="1" dirty="0">
                  <a:solidFill>
                    <a:srgbClr val="FF0000"/>
                  </a:solidFill>
                </a:rPr>
                <a:t>1920</a:t>
              </a:r>
            </a:p>
          </p:txBody>
        </p:sp>
        <p:sp>
          <p:nvSpPr>
            <p:cNvPr id="50" name="文本框 49"/>
            <p:cNvSpPr txBox="1"/>
            <p:nvPr/>
          </p:nvSpPr>
          <p:spPr>
            <a:xfrm>
              <a:off x="11341" y="6163"/>
              <a:ext cx="1424" cy="628"/>
            </a:xfrm>
            <a:prstGeom prst="rect">
              <a:avLst/>
            </a:prstGeom>
            <a:noFill/>
          </p:spPr>
          <p:txBody>
            <a:bodyPr wrap="square" rtlCol="0">
              <a:spAutoFit/>
            </a:bodyPr>
            <a:lstStyle/>
            <a:p>
              <a:pPr algn="ctr"/>
              <a:r>
                <a:rPr lang="en-US" sz="2000" b="1" dirty="0">
                  <a:solidFill>
                    <a:srgbClr val="FF0000"/>
                  </a:solidFill>
                </a:rPr>
                <a:t>1928</a:t>
              </a:r>
            </a:p>
          </p:txBody>
        </p:sp>
        <p:sp>
          <p:nvSpPr>
            <p:cNvPr id="51" name="文本框 50"/>
            <p:cNvSpPr txBox="1"/>
            <p:nvPr/>
          </p:nvSpPr>
          <p:spPr>
            <a:xfrm>
              <a:off x="13184" y="6163"/>
              <a:ext cx="1295" cy="628"/>
            </a:xfrm>
            <a:prstGeom prst="rect">
              <a:avLst/>
            </a:prstGeom>
            <a:noFill/>
          </p:spPr>
          <p:txBody>
            <a:bodyPr wrap="square" rtlCol="0">
              <a:spAutoFit/>
            </a:bodyPr>
            <a:lstStyle/>
            <a:p>
              <a:pPr algn="ctr"/>
              <a:r>
                <a:rPr lang="en-US" sz="2000" b="1" dirty="0">
                  <a:solidFill>
                    <a:srgbClr val="FF0000"/>
                  </a:solidFill>
                </a:rPr>
                <a:t>1945</a:t>
              </a:r>
            </a:p>
          </p:txBody>
        </p:sp>
        <p:sp>
          <p:nvSpPr>
            <p:cNvPr id="52" name="文本框 51"/>
            <p:cNvSpPr txBox="1"/>
            <p:nvPr/>
          </p:nvSpPr>
          <p:spPr>
            <a:xfrm>
              <a:off x="14159" y="6163"/>
              <a:ext cx="1936" cy="628"/>
            </a:xfrm>
            <a:prstGeom prst="rect">
              <a:avLst/>
            </a:prstGeom>
            <a:noFill/>
          </p:spPr>
          <p:txBody>
            <a:bodyPr wrap="square" rtlCol="0">
              <a:spAutoFit/>
            </a:bodyPr>
            <a:lstStyle/>
            <a:p>
              <a:pPr algn="ctr"/>
              <a:r>
                <a:rPr lang="en-US" sz="2000" b="1" dirty="0">
                  <a:solidFill>
                    <a:srgbClr val="FF0000"/>
                  </a:solidFill>
                </a:rPr>
                <a:t>1946</a:t>
              </a:r>
            </a:p>
          </p:txBody>
        </p:sp>
      </p:grpSp>
      <p:sp>
        <p:nvSpPr>
          <p:cNvPr id="4" name="文本框 3"/>
          <p:cNvSpPr txBox="1"/>
          <p:nvPr/>
        </p:nvSpPr>
        <p:spPr>
          <a:xfrm>
            <a:off x="1631950" y="4954270"/>
            <a:ext cx="1394460" cy="1630045"/>
          </a:xfrm>
          <a:prstGeom prst="rect">
            <a:avLst/>
          </a:prstGeom>
          <a:noFill/>
          <a:ln w="25400" cmpd="sng">
            <a:solidFill>
              <a:srgbClr val="00B050"/>
            </a:solidFill>
            <a:prstDash val="solid"/>
          </a:ln>
        </p:spPr>
        <p:txBody>
          <a:bodyPr wrap="square" rtlCol="0">
            <a:spAutoFit/>
          </a:bodyPr>
          <a:lstStyle/>
          <a:p>
            <a:pPr algn="ctr"/>
            <a:r>
              <a:rPr lang="en-US" altLang="zh-CN" sz="2000" b="1" dirty="0">
                <a:solidFill>
                  <a:srgbClr val="002060"/>
                </a:solidFill>
                <a:latin typeface="宋体" panose="02010600030101010101" pitchFamily="2" charset="-122"/>
                <a:ea typeface="宋体" panose="02010600030101010101" pitchFamily="2" charset="-122"/>
              </a:rPr>
              <a:t>17</a:t>
            </a:r>
            <a:r>
              <a:rPr lang="zh-CN" altLang="en-US" sz="2000" b="1" dirty="0">
                <a:solidFill>
                  <a:srgbClr val="002060"/>
                </a:solidFill>
                <a:latin typeface="宋体" panose="02010600030101010101" pitchFamily="2" charset="-122"/>
                <a:ea typeface="宋体" panose="02010600030101010101" pitchFamily="2" charset="-122"/>
              </a:rPr>
              <a:t>世纪近代国际法形成，近代外交制度建立</a:t>
            </a:r>
          </a:p>
        </p:txBody>
      </p:sp>
      <p:sp>
        <p:nvSpPr>
          <p:cNvPr id="54" name="文本框 53"/>
          <p:cNvSpPr txBox="1"/>
          <p:nvPr/>
        </p:nvSpPr>
        <p:spPr>
          <a:xfrm>
            <a:off x="321310" y="1276985"/>
            <a:ext cx="5883910" cy="398780"/>
          </a:xfrm>
          <a:prstGeom prst="rect">
            <a:avLst/>
          </a:prstGeom>
          <a:noFill/>
          <a:ln w="25400" cmpd="sng">
            <a:solidFill>
              <a:srgbClr val="00B050"/>
            </a:solidFill>
            <a:prstDash val="solid"/>
          </a:ln>
        </p:spPr>
        <p:txBody>
          <a:bodyPr wrap="square" rtlCol="0">
            <a:spAutoFit/>
          </a:bodyPr>
          <a:lstStyle/>
          <a:p>
            <a:pPr algn="ctr"/>
            <a:r>
              <a:rPr lang="en-US" altLang="zh-CN" sz="2000" b="1" dirty="0">
                <a:solidFill>
                  <a:srgbClr val="002060"/>
                </a:solidFill>
                <a:latin typeface="宋体" panose="02010600030101010101" pitchFamily="2" charset="-122"/>
                <a:ea typeface="宋体" panose="02010600030101010101" pitchFamily="2" charset="-122"/>
              </a:rPr>
              <a:t>16-19</a:t>
            </a:r>
            <a:r>
              <a:rPr lang="zh-CN" altLang="en-US" sz="2000" b="1" dirty="0">
                <a:solidFill>
                  <a:srgbClr val="002060"/>
                </a:solidFill>
                <a:latin typeface="宋体" panose="02010600030101010101" pitchFamily="2" charset="-122"/>
                <a:ea typeface="宋体" panose="02010600030101010101" pitchFamily="2" charset="-122"/>
              </a:rPr>
              <a:t>世纪，西方从专制王权国家发展为</a:t>
            </a:r>
            <a:r>
              <a:rPr lang="zh-CN" altLang="en-US" sz="2000" b="1" dirty="0">
                <a:solidFill>
                  <a:srgbClr val="002060"/>
                </a:solidFill>
                <a:latin typeface="宋体" panose="02010600030101010101" pitchFamily="2" charset="-122"/>
                <a:ea typeface="宋体" panose="02010600030101010101" pitchFamily="2" charset="-122"/>
                <a:sym typeface="+mn-ea"/>
              </a:rPr>
              <a:t>民族国家</a:t>
            </a:r>
            <a:endParaRPr lang="zh-CN" altLang="en-US" sz="2000" b="1" dirty="0">
              <a:solidFill>
                <a:srgbClr val="002060"/>
              </a:solidFill>
              <a:latin typeface="宋体" panose="02010600030101010101" pitchFamily="2" charset="-122"/>
              <a:ea typeface="宋体" panose="02010600030101010101" pitchFamily="2" charset="-122"/>
            </a:endParaRPr>
          </a:p>
        </p:txBody>
      </p:sp>
      <p:sp>
        <p:nvSpPr>
          <p:cNvPr id="7" name="文本框 6"/>
          <p:cNvSpPr txBox="1"/>
          <p:nvPr/>
        </p:nvSpPr>
        <p:spPr>
          <a:xfrm>
            <a:off x="4008120" y="4954270"/>
            <a:ext cx="981710" cy="1630045"/>
          </a:xfrm>
          <a:prstGeom prst="rect">
            <a:avLst/>
          </a:prstGeom>
          <a:noFill/>
          <a:ln w="25400" cmpd="sng">
            <a:solidFill>
              <a:srgbClr val="00B050"/>
            </a:solidFill>
            <a:prstDash val="solid"/>
          </a:ln>
        </p:spPr>
        <p:txBody>
          <a:bodyPr wrap="square" rtlCol="0">
            <a:spAutoFit/>
          </a:bodyPr>
          <a:lstStyle/>
          <a:p>
            <a:r>
              <a:rPr lang="en-US" altLang="zh-CN" sz="2000" b="1" dirty="0" err="1">
                <a:solidFill>
                  <a:srgbClr val="002060"/>
                </a:solidFill>
                <a:latin typeface="宋体" panose="02010600030101010101" pitchFamily="2" charset="-122"/>
                <a:ea typeface="宋体" panose="02010600030101010101" pitchFamily="2" charset="-122"/>
              </a:rPr>
              <a:t>维也纳体系推动外交制度发展</a:t>
            </a:r>
            <a:endParaRPr lang="en-US" altLang="zh-CN" sz="2000" b="1" dirty="0">
              <a:solidFill>
                <a:srgbClr val="002060"/>
              </a:solidFill>
              <a:latin typeface="宋体" panose="02010600030101010101" pitchFamily="2" charset="-122"/>
              <a:ea typeface="宋体" panose="02010600030101010101" pitchFamily="2" charset="-122"/>
            </a:endParaRPr>
          </a:p>
        </p:txBody>
      </p:sp>
      <p:sp>
        <p:nvSpPr>
          <p:cNvPr id="9" name="椭圆 8"/>
          <p:cNvSpPr/>
          <p:nvPr/>
        </p:nvSpPr>
        <p:spPr>
          <a:xfrm>
            <a:off x="5838825" y="4178935"/>
            <a:ext cx="215900" cy="215900"/>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5347970" y="4555490"/>
            <a:ext cx="1197610" cy="398780"/>
          </a:xfrm>
          <a:prstGeom prst="rect">
            <a:avLst/>
          </a:prstGeom>
          <a:noFill/>
        </p:spPr>
        <p:txBody>
          <a:bodyPr wrap="square" rtlCol="0">
            <a:spAutoFit/>
          </a:bodyPr>
          <a:lstStyle/>
          <a:p>
            <a:pPr algn="ctr"/>
            <a:r>
              <a:rPr lang="en-US" sz="2000" b="1" dirty="0">
                <a:solidFill>
                  <a:srgbClr val="FF0000"/>
                </a:solidFill>
              </a:rPr>
              <a:t>1917</a:t>
            </a:r>
          </a:p>
        </p:txBody>
      </p:sp>
      <p:sp>
        <p:nvSpPr>
          <p:cNvPr id="16" name="文本框 15"/>
          <p:cNvSpPr txBox="1"/>
          <p:nvPr/>
        </p:nvSpPr>
        <p:spPr>
          <a:xfrm>
            <a:off x="5394325" y="4954270"/>
            <a:ext cx="990600" cy="1322070"/>
          </a:xfrm>
          <a:prstGeom prst="rect">
            <a:avLst/>
          </a:prstGeom>
          <a:noFill/>
          <a:ln w="25400" cmpd="sng">
            <a:solidFill>
              <a:srgbClr val="00B050"/>
            </a:solidFill>
            <a:prstDash val="solid"/>
          </a:ln>
        </p:spPr>
        <p:txBody>
          <a:bodyPr wrap="square" rtlCol="0">
            <a:spAutoFit/>
          </a:bodyPr>
          <a:lstStyle/>
          <a:p>
            <a:r>
              <a:rPr lang="en-US" altLang="zh-CN" sz="2000" b="1" dirty="0" err="1">
                <a:solidFill>
                  <a:srgbClr val="002060"/>
                </a:solidFill>
                <a:latin typeface="宋体" panose="02010600030101010101" pitchFamily="2" charset="-122"/>
                <a:ea typeface="宋体" panose="02010600030101010101" pitchFamily="2" charset="-122"/>
              </a:rPr>
              <a:t>十月革命开辟国际法新阶段</a:t>
            </a:r>
            <a:endParaRPr lang="en-US" altLang="zh-CN" sz="2000" b="1" dirty="0">
              <a:solidFill>
                <a:srgbClr val="002060"/>
              </a:solidFill>
              <a:latin typeface="宋体" panose="02010600030101010101" pitchFamily="2" charset="-122"/>
              <a:ea typeface="宋体" panose="02010600030101010101" pitchFamily="2" charset="-122"/>
            </a:endParaRPr>
          </a:p>
        </p:txBody>
      </p:sp>
      <p:cxnSp>
        <p:nvCxnSpPr>
          <p:cNvPr id="18" name="直接箭头连接符 17"/>
          <p:cNvCxnSpPr/>
          <p:nvPr/>
        </p:nvCxnSpPr>
        <p:spPr>
          <a:xfrm flipH="1" flipV="1">
            <a:off x="588010" y="1758315"/>
            <a:ext cx="10795" cy="2258695"/>
          </a:xfrm>
          <a:prstGeom prst="straightConnector1">
            <a:avLst/>
          </a:prstGeom>
          <a:ln w="28575" cmpd="sng">
            <a:solidFill>
              <a:srgbClr val="00206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flipH="1" flipV="1">
            <a:off x="5347970" y="1758315"/>
            <a:ext cx="3810" cy="2328545"/>
          </a:xfrm>
          <a:prstGeom prst="straightConnector1">
            <a:avLst/>
          </a:prstGeom>
          <a:ln w="28575" cmpd="sng">
            <a:solidFill>
              <a:srgbClr val="00206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flipH="1" flipV="1">
            <a:off x="8903970" y="1723390"/>
            <a:ext cx="3810" cy="2328545"/>
          </a:xfrm>
          <a:prstGeom prst="straightConnector1">
            <a:avLst/>
          </a:prstGeom>
          <a:ln w="28575" cmpd="sng">
            <a:solidFill>
              <a:srgbClr val="00206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6384925" y="1276985"/>
            <a:ext cx="5617210" cy="398780"/>
          </a:xfrm>
          <a:prstGeom prst="rect">
            <a:avLst/>
          </a:prstGeom>
          <a:noFill/>
          <a:ln w="25400" cmpd="sng">
            <a:solidFill>
              <a:srgbClr val="00B050"/>
            </a:solidFill>
            <a:prstDash val="solid"/>
          </a:ln>
        </p:spPr>
        <p:txBody>
          <a:bodyPr wrap="square" rtlCol="0">
            <a:spAutoFit/>
          </a:bodyPr>
          <a:lstStyle/>
          <a:p>
            <a:pPr algn="ctr"/>
            <a:r>
              <a:rPr lang="zh-CN" sz="2000" b="1" dirty="0">
                <a:solidFill>
                  <a:srgbClr val="002060"/>
                </a:solidFill>
                <a:latin typeface="宋体" panose="02010600030101010101" pitchFamily="2" charset="-122"/>
                <a:ea typeface="宋体" panose="02010600030101010101" pitchFamily="2" charset="-122"/>
              </a:rPr>
              <a:t>二战后，民族解放运动，大批新兴民族国家独立</a:t>
            </a:r>
          </a:p>
        </p:txBody>
      </p:sp>
      <p:cxnSp>
        <p:nvCxnSpPr>
          <p:cNvPr id="49" name="直接连接符 48"/>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直接连接符 1"/>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3" name="文本框 3"/>
          <p:cNvSpPr txBox="1"/>
          <p:nvPr/>
        </p:nvSpPr>
        <p:spPr>
          <a:xfrm>
            <a:off x="804795" y="1682185"/>
            <a:ext cx="4873450" cy="523220"/>
          </a:xfrm>
          <a:prstGeom prst="rect">
            <a:avLst/>
          </a:prstGeom>
          <a:noFill/>
        </p:spPr>
        <p:txBody>
          <a:bodyPr wrap="none" rtlCol="0">
            <a:spAutoFit/>
          </a:bodyPr>
          <a:lstStyle/>
          <a:p>
            <a:r>
              <a:rPr lang="zh-CN" altLang="en-US" sz="2800" b="1" dirty="0">
                <a:solidFill>
                  <a:srgbClr val="FF0000"/>
                </a:solidFill>
                <a:latin typeface="宋体" panose="02010600030101010101" pitchFamily="2" charset="-122"/>
                <a:ea typeface="宋体" panose="02010600030101010101" pitchFamily="2" charset="-122"/>
              </a:rPr>
              <a:t>一、近代西方民族国家的产生</a:t>
            </a:r>
          </a:p>
        </p:txBody>
      </p:sp>
      <p:sp>
        <p:nvSpPr>
          <p:cNvPr id="4" name="文本框 3"/>
          <p:cNvSpPr txBox="1"/>
          <p:nvPr/>
        </p:nvSpPr>
        <p:spPr>
          <a:xfrm>
            <a:off x="985542" y="3551921"/>
            <a:ext cx="4511953" cy="954107"/>
          </a:xfrm>
          <a:prstGeom prst="rect">
            <a:avLst/>
          </a:prstGeom>
          <a:noFill/>
        </p:spPr>
        <p:txBody>
          <a:bodyPr wrap="square" rtlCol="0">
            <a:spAutoFit/>
          </a:bodyPr>
          <a:lstStyle/>
          <a:p>
            <a:pPr algn="l"/>
            <a:r>
              <a:rPr lang="zh-CN" altLang="en-US" sz="2800" b="1" dirty="0">
                <a:solidFill>
                  <a:srgbClr val="FF0000"/>
                </a:solidFill>
                <a:latin typeface="宋体" panose="02010600030101010101" pitchFamily="2" charset="-122"/>
                <a:ea typeface="宋体" panose="02010600030101010101" pitchFamily="2" charset="-122"/>
              </a:rPr>
              <a:t>二、国际法的形成与外交制度的建立</a:t>
            </a:r>
            <a:endParaRPr lang="zh-CN" sz="2800" b="1" dirty="0">
              <a:solidFill>
                <a:srgbClr val="FF0000"/>
              </a:solidFill>
              <a:latin typeface="宋体" panose="02010600030101010101" pitchFamily="2" charset="-122"/>
              <a:ea typeface="宋体" panose="02010600030101010101" pitchFamily="2" charset="-122"/>
            </a:endParaRPr>
          </a:p>
        </p:txBody>
      </p:sp>
      <p:sp>
        <p:nvSpPr>
          <p:cNvPr id="5" name="矩形 4"/>
          <p:cNvSpPr/>
          <p:nvPr/>
        </p:nvSpPr>
        <p:spPr>
          <a:xfrm>
            <a:off x="985543" y="5768594"/>
            <a:ext cx="4514377" cy="523220"/>
          </a:xfrm>
          <a:prstGeom prst="rect">
            <a:avLst/>
          </a:prstGeom>
        </p:spPr>
        <p:txBody>
          <a:bodyPr wrap="none">
            <a:spAutoFit/>
          </a:bodyPr>
          <a:lstStyle/>
          <a:p>
            <a:r>
              <a:rPr lang="zh-CN" altLang="en-US" sz="2800" b="1" dirty="0">
                <a:solidFill>
                  <a:srgbClr val="FF0000"/>
                </a:solidFill>
                <a:latin typeface="宋体" panose="02010600030101010101" pitchFamily="2" charset="-122"/>
                <a:ea typeface="宋体" panose="02010600030101010101" pitchFamily="2" charset="-122"/>
              </a:rPr>
              <a:t>三、</a:t>
            </a:r>
            <a:r>
              <a:rPr lang="en-US" altLang="zh-CN" sz="2800" b="1" dirty="0">
                <a:solidFill>
                  <a:srgbClr val="FF0000"/>
                </a:solidFill>
                <a:latin typeface="宋体" panose="02010600030101010101" pitchFamily="2" charset="-122"/>
                <a:ea typeface="宋体" panose="02010600030101010101" pitchFamily="2" charset="-122"/>
              </a:rPr>
              <a:t>20</a:t>
            </a:r>
            <a:r>
              <a:rPr lang="zh-CN" altLang="en-US" sz="2800" b="1" dirty="0">
                <a:solidFill>
                  <a:srgbClr val="FF0000"/>
                </a:solidFill>
                <a:latin typeface="宋体" panose="02010600030101010101" pitchFamily="2" charset="-122"/>
                <a:ea typeface="宋体" panose="02010600030101010101" pitchFamily="2" charset="-122"/>
              </a:rPr>
              <a:t>世纪国际法的发展：</a:t>
            </a:r>
            <a:endParaRPr lang="en-US" altLang="zh-CN" sz="2800" b="1" dirty="0">
              <a:solidFill>
                <a:srgbClr val="FF0000"/>
              </a:solidFill>
              <a:latin typeface="宋体" panose="02010600030101010101" pitchFamily="2" charset="-122"/>
              <a:ea typeface="宋体" panose="02010600030101010101" pitchFamily="2" charset="-122"/>
            </a:endParaRPr>
          </a:p>
        </p:txBody>
      </p:sp>
      <p:sp>
        <p:nvSpPr>
          <p:cNvPr id="6" name="左大括号 5"/>
          <p:cNvSpPr/>
          <p:nvPr>
            <p:custDataLst>
              <p:tags r:id="rId1"/>
            </p:custDataLst>
          </p:nvPr>
        </p:nvSpPr>
        <p:spPr>
          <a:xfrm>
            <a:off x="5687858" y="1073369"/>
            <a:ext cx="426874" cy="1679296"/>
          </a:xfrm>
          <a:prstGeom prst="leftBrace">
            <a:avLst>
              <a:gd name="adj1" fmla="val 8333"/>
              <a:gd name="adj2" fmla="val 52444"/>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文本框 4"/>
          <p:cNvSpPr txBox="1"/>
          <p:nvPr/>
        </p:nvSpPr>
        <p:spPr>
          <a:xfrm>
            <a:off x="6023773" y="890570"/>
            <a:ext cx="5476254" cy="461665"/>
          </a:xfrm>
          <a:prstGeom prst="rect">
            <a:avLst/>
          </a:prstGeom>
          <a:noFill/>
        </p:spPr>
        <p:txBody>
          <a:bodyPr wrap="square" rtlCol="0">
            <a:spAutoFit/>
          </a:bodyPr>
          <a:lstStyle/>
          <a:p>
            <a:r>
              <a:rPr lang="en-US" altLang="zh-CN" sz="2400" b="1" dirty="0">
                <a:solidFill>
                  <a:srgbClr val="002060"/>
                </a:solidFill>
                <a:latin typeface="宋体" panose="02010600030101010101" pitchFamily="2" charset="-122"/>
                <a:ea typeface="宋体" panose="02010600030101010101" pitchFamily="2" charset="-122"/>
              </a:rPr>
              <a:t>1</a:t>
            </a:r>
            <a:r>
              <a:rPr lang="zh-CN" altLang="en-US" sz="2400" b="1" dirty="0">
                <a:solidFill>
                  <a:srgbClr val="002060"/>
                </a:solidFill>
                <a:latin typeface="宋体" panose="02010600030101010101" pitchFamily="2" charset="-122"/>
                <a:ea typeface="宋体" panose="02010600030101010101" pitchFamily="2" charset="-122"/>
              </a:rPr>
              <a:t>、推动西方民族国家的产生的原因</a:t>
            </a:r>
          </a:p>
        </p:txBody>
      </p:sp>
      <p:sp>
        <p:nvSpPr>
          <p:cNvPr id="8" name="文本框 4"/>
          <p:cNvSpPr txBox="1"/>
          <p:nvPr/>
        </p:nvSpPr>
        <p:spPr>
          <a:xfrm>
            <a:off x="6023773" y="1682185"/>
            <a:ext cx="6077268" cy="461665"/>
          </a:xfrm>
          <a:prstGeom prst="rect">
            <a:avLst/>
          </a:prstGeom>
          <a:noFill/>
        </p:spPr>
        <p:txBody>
          <a:bodyPr wrap="square" rtlCol="0">
            <a:spAutoFit/>
          </a:bodyPr>
          <a:lstStyle/>
          <a:p>
            <a:r>
              <a:rPr lang="en-US" altLang="zh-CN" sz="2400" b="1" dirty="0">
                <a:solidFill>
                  <a:srgbClr val="002060"/>
                </a:solidFill>
                <a:latin typeface="宋体" panose="02010600030101010101" pitchFamily="2" charset="-122"/>
                <a:ea typeface="宋体" panose="02010600030101010101" pitchFamily="2" charset="-122"/>
              </a:rPr>
              <a:t>2</a:t>
            </a:r>
            <a:r>
              <a:rPr lang="zh-CN" altLang="en-US" sz="2400" b="1" dirty="0">
                <a:solidFill>
                  <a:srgbClr val="002060"/>
                </a:solidFill>
                <a:latin typeface="宋体" panose="02010600030101010101" pitchFamily="2" charset="-122"/>
                <a:ea typeface="宋体" panose="02010600030101010101" pitchFamily="2" charset="-122"/>
              </a:rPr>
              <a:t>、专制王权国家向民族国家的转变的标志</a:t>
            </a:r>
          </a:p>
        </p:txBody>
      </p:sp>
      <p:sp>
        <p:nvSpPr>
          <p:cNvPr id="9" name="文本框 4"/>
          <p:cNvSpPr txBox="1"/>
          <p:nvPr/>
        </p:nvSpPr>
        <p:spPr>
          <a:xfrm>
            <a:off x="6087764" y="2338251"/>
            <a:ext cx="3185026" cy="461665"/>
          </a:xfrm>
          <a:prstGeom prst="rect">
            <a:avLst/>
          </a:prstGeom>
          <a:noFill/>
        </p:spPr>
        <p:txBody>
          <a:bodyPr wrap="square" rtlCol="0">
            <a:spAutoFit/>
          </a:bodyPr>
          <a:lstStyle/>
          <a:p>
            <a:r>
              <a:rPr lang="en-US" altLang="zh-CN" sz="2400" b="1" dirty="0">
                <a:solidFill>
                  <a:srgbClr val="002060"/>
                </a:solidFill>
                <a:latin typeface="宋体" panose="02010600030101010101" pitchFamily="2" charset="-122"/>
                <a:ea typeface="宋体" panose="02010600030101010101" pitchFamily="2" charset="-122"/>
              </a:rPr>
              <a:t>3</a:t>
            </a:r>
            <a:r>
              <a:rPr lang="zh-CN" altLang="en-US" sz="2400" b="1" dirty="0">
                <a:solidFill>
                  <a:srgbClr val="002060"/>
                </a:solidFill>
                <a:latin typeface="宋体" panose="02010600030101010101" pitchFamily="2" charset="-122"/>
                <a:ea typeface="宋体" panose="02010600030101010101" pitchFamily="2" charset="-122"/>
              </a:rPr>
              <a:t>、民族国家的特征</a:t>
            </a:r>
          </a:p>
        </p:txBody>
      </p:sp>
      <p:sp>
        <p:nvSpPr>
          <p:cNvPr id="10" name="左大括号 9"/>
          <p:cNvSpPr/>
          <p:nvPr>
            <p:custDataLst>
              <p:tags r:id="rId2"/>
            </p:custDataLst>
          </p:nvPr>
        </p:nvSpPr>
        <p:spPr>
          <a:xfrm>
            <a:off x="5496728" y="3259532"/>
            <a:ext cx="359087" cy="1698833"/>
          </a:xfrm>
          <a:prstGeom prst="leftBrace">
            <a:avLst>
              <a:gd name="adj1" fmla="val 8333"/>
              <a:gd name="adj2" fmla="val 52444"/>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文本框 3"/>
          <p:cNvSpPr txBox="1"/>
          <p:nvPr/>
        </p:nvSpPr>
        <p:spPr>
          <a:xfrm>
            <a:off x="5832643" y="3117191"/>
            <a:ext cx="4431415" cy="461665"/>
          </a:xfrm>
          <a:prstGeom prst="rect">
            <a:avLst/>
          </a:prstGeom>
          <a:noFill/>
        </p:spPr>
        <p:txBody>
          <a:bodyPr wrap="square" rtlCol="0">
            <a:spAutoFit/>
          </a:bodyPr>
          <a:lstStyle/>
          <a:p>
            <a:r>
              <a:rPr lang="en-US" altLang="zh-CN" sz="2400" b="1" dirty="0">
                <a:solidFill>
                  <a:srgbClr val="002060"/>
                </a:solidFill>
                <a:latin typeface="宋体" panose="02010600030101010101" pitchFamily="2" charset="-122"/>
                <a:ea typeface="宋体" panose="02010600030101010101" pitchFamily="2" charset="-122"/>
              </a:rPr>
              <a:t>1</a:t>
            </a:r>
            <a:r>
              <a:rPr lang="zh-CN" altLang="en-US" sz="2400" b="1" dirty="0">
                <a:solidFill>
                  <a:srgbClr val="002060"/>
                </a:solidFill>
                <a:latin typeface="宋体" panose="02010600030101010101" pitchFamily="2" charset="-122"/>
                <a:ea typeface="宋体" panose="02010600030101010101" pitchFamily="2" charset="-122"/>
              </a:rPr>
              <a:t>、国际法形成的背景、原因</a:t>
            </a:r>
            <a:endParaRPr lang="zh-CN" sz="2400" b="1" dirty="0">
              <a:solidFill>
                <a:srgbClr val="002060"/>
              </a:solidFill>
              <a:latin typeface="宋体" panose="02010600030101010101" pitchFamily="2" charset="-122"/>
              <a:ea typeface="宋体" panose="02010600030101010101" pitchFamily="2" charset="-122"/>
            </a:endParaRPr>
          </a:p>
        </p:txBody>
      </p:sp>
      <p:sp>
        <p:nvSpPr>
          <p:cNvPr id="12" name="文本框 3"/>
          <p:cNvSpPr txBox="1"/>
          <p:nvPr/>
        </p:nvSpPr>
        <p:spPr>
          <a:xfrm>
            <a:off x="5855816" y="3814011"/>
            <a:ext cx="3416974" cy="461665"/>
          </a:xfrm>
          <a:prstGeom prst="rect">
            <a:avLst/>
          </a:prstGeom>
          <a:noFill/>
        </p:spPr>
        <p:txBody>
          <a:bodyPr wrap="square" rtlCol="0">
            <a:spAutoFit/>
          </a:bodyPr>
          <a:lstStyle/>
          <a:p>
            <a:r>
              <a:rPr lang="en-US" altLang="zh-CN" sz="2400" b="1" dirty="0">
                <a:solidFill>
                  <a:srgbClr val="002060"/>
                </a:solidFill>
                <a:latin typeface="宋体" panose="02010600030101010101" pitchFamily="2" charset="-122"/>
                <a:ea typeface="宋体" panose="02010600030101010101" pitchFamily="2" charset="-122"/>
              </a:rPr>
              <a:t>2</a:t>
            </a:r>
            <a:r>
              <a:rPr lang="zh-CN" altLang="en-US" sz="2400" b="1" dirty="0">
                <a:solidFill>
                  <a:srgbClr val="002060"/>
                </a:solidFill>
                <a:latin typeface="宋体" panose="02010600030101010101" pitchFamily="2" charset="-122"/>
                <a:ea typeface="宋体" panose="02010600030101010101" pitchFamily="2" charset="-122"/>
              </a:rPr>
              <a:t>、国际法形成的过程</a:t>
            </a:r>
            <a:endParaRPr lang="zh-CN" sz="2400" b="1" dirty="0">
              <a:solidFill>
                <a:srgbClr val="002060"/>
              </a:solidFill>
              <a:latin typeface="宋体" panose="02010600030101010101" pitchFamily="2" charset="-122"/>
              <a:ea typeface="宋体" panose="02010600030101010101" pitchFamily="2" charset="-122"/>
            </a:endParaRPr>
          </a:p>
        </p:txBody>
      </p:sp>
      <p:sp>
        <p:nvSpPr>
          <p:cNvPr id="13" name="文本框 3"/>
          <p:cNvSpPr txBox="1"/>
          <p:nvPr/>
        </p:nvSpPr>
        <p:spPr>
          <a:xfrm>
            <a:off x="5901295" y="4713679"/>
            <a:ext cx="4002559" cy="461665"/>
          </a:xfrm>
          <a:prstGeom prst="rect">
            <a:avLst/>
          </a:prstGeom>
          <a:noFill/>
        </p:spPr>
        <p:txBody>
          <a:bodyPr wrap="square" rtlCol="0">
            <a:spAutoFit/>
          </a:bodyPr>
          <a:lstStyle/>
          <a:p>
            <a:r>
              <a:rPr lang="en-US" altLang="zh-CN" sz="2400" b="1" dirty="0">
                <a:solidFill>
                  <a:srgbClr val="002060"/>
                </a:solidFill>
                <a:latin typeface="宋体" panose="02010600030101010101" pitchFamily="2" charset="-122"/>
                <a:ea typeface="宋体" panose="02010600030101010101" pitchFamily="2" charset="-122"/>
              </a:rPr>
              <a:t>3</a:t>
            </a:r>
            <a:r>
              <a:rPr lang="zh-CN" altLang="en-US" sz="2400" b="1" dirty="0">
                <a:solidFill>
                  <a:srgbClr val="002060"/>
                </a:solidFill>
                <a:latin typeface="宋体" panose="02010600030101010101" pitchFamily="2" charset="-122"/>
                <a:ea typeface="宋体" panose="02010600030101010101" pitchFamily="2" charset="-122"/>
              </a:rPr>
              <a:t>、外交制度的建立及发展</a:t>
            </a:r>
            <a:endParaRPr lang="zh-CN" sz="2400" b="1" dirty="0">
              <a:solidFill>
                <a:srgbClr val="002060"/>
              </a:solidFill>
              <a:latin typeface="宋体" panose="02010600030101010101" pitchFamily="2" charset="-122"/>
              <a:ea typeface="宋体" panose="02010600030101010101" pitchFamily="2" charset="-122"/>
            </a:endParaRPr>
          </a:p>
        </p:txBody>
      </p:sp>
      <p:sp>
        <p:nvSpPr>
          <p:cNvPr id="14" name="文本框 3"/>
          <p:cNvSpPr txBox="1"/>
          <p:nvPr/>
        </p:nvSpPr>
        <p:spPr>
          <a:xfrm>
            <a:off x="5700994" y="5432503"/>
            <a:ext cx="3571796" cy="461665"/>
          </a:xfrm>
          <a:prstGeom prst="rect">
            <a:avLst/>
          </a:prstGeom>
          <a:noFill/>
        </p:spPr>
        <p:txBody>
          <a:bodyPr wrap="square" rtlCol="0">
            <a:spAutoFit/>
          </a:bodyPr>
          <a:lstStyle/>
          <a:p>
            <a:r>
              <a:rPr lang="en-US" altLang="zh-CN" sz="2400" b="1" dirty="0">
                <a:solidFill>
                  <a:srgbClr val="002060"/>
                </a:solidFill>
                <a:latin typeface="宋体" panose="02010600030101010101" pitchFamily="2" charset="-122"/>
                <a:ea typeface="宋体" panose="02010600030101010101" pitchFamily="2" charset="-122"/>
              </a:rPr>
              <a:t>1</a:t>
            </a:r>
            <a:r>
              <a:rPr lang="zh-CN" altLang="en-US" sz="2400" b="1" dirty="0">
                <a:solidFill>
                  <a:srgbClr val="002060"/>
                </a:solidFill>
                <a:latin typeface="宋体" panose="02010600030101010101" pitchFamily="2" charset="-122"/>
                <a:ea typeface="宋体" panose="02010600030101010101" pitchFamily="2" charset="-122"/>
              </a:rPr>
              <a:t>、一战后国际法的发展</a:t>
            </a:r>
            <a:endParaRPr lang="zh-CN" sz="2400" b="1" dirty="0">
              <a:solidFill>
                <a:srgbClr val="002060"/>
              </a:solidFill>
              <a:latin typeface="宋体" panose="02010600030101010101" pitchFamily="2" charset="-122"/>
              <a:ea typeface="宋体" panose="02010600030101010101" pitchFamily="2" charset="-122"/>
            </a:endParaRPr>
          </a:p>
        </p:txBody>
      </p:sp>
      <p:sp>
        <p:nvSpPr>
          <p:cNvPr id="15" name="左大括号 14"/>
          <p:cNvSpPr/>
          <p:nvPr>
            <p:custDataLst>
              <p:tags r:id="rId3"/>
            </p:custDataLst>
          </p:nvPr>
        </p:nvSpPr>
        <p:spPr>
          <a:xfrm>
            <a:off x="5423499" y="5567924"/>
            <a:ext cx="277495" cy="924560"/>
          </a:xfrm>
          <a:prstGeom prst="leftBrace">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 name="文本框 3"/>
          <p:cNvSpPr txBox="1"/>
          <p:nvPr/>
        </p:nvSpPr>
        <p:spPr>
          <a:xfrm>
            <a:off x="5766818" y="6060981"/>
            <a:ext cx="3505972" cy="461665"/>
          </a:xfrm>
          <a:prstGeom prst="rect">
            <a:avLst/>
          </a:prstGeom>
          <a:noFill/>
        </p:spPr>
        <p:txBody>
          <a:bodyPr wrap="square" rtlCol="0">
            <a:spAutoFit/>
          </a:bodyPr>
          <a:lstStyle/>
          <a:p>
            <a:r>
              <a:rPr lang="en-US" altLang="zh-CN" sz="2400" b="1" dirty="0">
                <a:solidFill>
                  <a:srgbClr val="002060"/>
                </a:solidFill>
                <a:latin typeface="宋体" panose="02010600030101010101" pitchFamily="2" charset="-122"/>
                <a:ea typeface="宋体" panose="02010600030101010101" pitchFamily="2" charset="-122"/>
              </a:rPr>
              <a:t>2</a:t>
            </a:r>
            <a:r>
              <a:rPr lang="zh-CN" altLang="en-US" sz="2400" b="1" dirty="0">
                <a:solidFill>
                  <a:srgbClr val="002060"/>
                </a:solidFill>
                <a:latin typeface="宋体" panose="02010600030101010101" pitchFamily="2" charset="-122"/>
                <a:ea typeface="宋体" panose="02010600030101010101" pitchFamily="2" charset="-122"/>
              </a:rPr>
              <a:t>、二战后国际法的发展</a:t>
            </a:r>
            <a:endParaRPr lang="zh-CN" sz="2400" b="1" dirty="0">
              <a:solidFill>
                <a:srgbClr val="002060"/>
              </a:solidFill>
              <a:latin typeface="宋体" panose="02010600030101010101" pitchFamily="2" charset="-122"/>
              <a:ea typeface="宋体" panose="02010600030101010101" pitchFamily="2" charset="-122"/>
            </a:endParaRPr>
          </a:p>
        </p:txBody>
      </p:sp>
      <p:sp>
        <p:nvSpPr>
          <p:cNvPr id="17" name="上下箭头 16"/>
          <p:cNvSpPr/>
          <p:nvPr>
            <p:custDataLst>
              <p:tags r:id="rId4"/>
            </p:custDataLst>
          </p:nvPr>
        </p:nvSpPr>
        <p:spPr>
          <a:xfrm>
            <a:off x="7055723" y="4220466"/>
            <a:ext cx="313055" cy="493213"/>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5"/>
          <p:cNvSpPr txBox="1"/>
          <p:nvPr>
            <p:custDataLst>
              <p:tags r:id="rId5"/>
            </p:custDataLst>
          </p:nvPr>
        </p:nvSpPr>
        <p:spPr>
          <a:xfrm>
            <a:off x="7368778" y="4316143"/>
            <a:ext cx="1217000" cy="400110"/>
          </a:xfrm>
          <a:prstGeom prst="rect">
            <a:avLst/>
          </a:prstGeom>
          <a:noFill/>
        </p:spPr>
        <p:txBody>
          <a:bodyPr wrap="none" rtlCol="0">
            <a:spAutoFit/>
          </a:bodyPr>
          <a:lstStyle/>
          <a:p>
            <a:r>
              <a:rPr lang="zh-CN" altLang="en-US" sz="2000" b="1" dirty="0">
                <a:solidFill>
                  <a:srgbClr val="FF0000"/>
                </a:solidFill>
                <a:latin typeface="宋体" panose="02010600030101010101" pitchFamily="2" charset="-122"/>
                <a:ea typeface="宋体" panose="02010600030101010101" pitchFamily="2" charset="-122"/>
              </a:rPr>
              <a:t>相互促进</a:t>
            </a:r>
          </a:p>
        </p:txBody>
      </p:sp>
      <p:sp>
        <p:nvSpPr>
          <p:cNvPr id="19" name="左大括号 18"/>
          <p:cNvSpPr/>
          <p:nvPr>
            <p:custDataLst>
              <p:tags r:id="rId6"/>
            </p:custDataLst>
          </p:nvPr>
        </p:nvSpPr>
        <p:spPr>
          <a:xfrm>
            <a:off x="604090" y="1784588"/>
            <a:ext cx="370121" cy="4488771"/>
          </a:xfrm>
          <a:prstGeom prst="leftBrace">
            <a:avLst>
              <a:gd name="adj1" fmla="val 8333"/>
              <a:gd name="adj2" fmla="val 52444"/>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0" name="标题 3"/>
          <p:cNvSpPr>
            <a:spLocks noGrp="1"/>
          </p:cNvSpPr>
          <p:nvPr/>
        </p:nvSpPr>
        <p:spPr>
          <a:xfrm>
            <a:off x="88900" y="212334"/>
            <a:ext cx="2358390" cy="531019"/>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ysClr val="windowText" lastClr="000000"/>
                </a:solidFill>
                <a:latin typeface="Calibri" panose="020F0502020204030204"/>
                <a:ea typeface="+mn-ea"/>
                <a:cs typeface="+mn-ea"/>
              </a:defRPr>
            </a:lvl1pPr>
          </a:lstStyle>
          <a:p>
            <a:r>
              <a:rPr lang="zh-CN" altLang="en-US" sz="3600" b="1" dirty="0">
                <a:solidFill>
                  <a:srgbClr val="FF0000"/>
                </a:solidFill>
                <a:latin typeface="方正姚体" pitchFamily="2" charset="-122"/>
                <a:ea typeface="方正姚体" pitchFamily="2" charset="-122"/>
                <a:cs typeface="微软雅黑" panose="020B0503020204020204" charset="-122"/>
              </a:rPr>
              <a:t>知识框架：</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文本框 7"/>
          <p:cNvSpPr txBox="1"/>
          <p:nvPr/>
        </p:nvSpPr>
        <p:spPr>
          <a:xfrm>
            <a:off x="3335627" y="1015784"/>
            <a:ext cx="8718996" cy="5632311"/>
          </a:xfrm>
          <a:prstGeom prst="rect">
            <a:avLst/>
          </a:prstGeom>
          <a:noFill/>
          <a:ln w="25400">
            <a:solidFill>
              <a:srgbClr val="00B050"/>
            </a:solidFill>
          </a:ln>
        </p:spPr>
        <p:txBody>
          <a:bodyPr wrap="square" rtlCol="0">
            <a:spAutoFit/>
          </a:bodyPr>
          <a:lstStyle/>
          <a:p>
            <a:pPr>
              <a:lnSpc>
                <a:spcPct val="150000"/>
              </a:lnSpc>
            </a:pPr>
            <a:r>
              <a:rPr lang="en-US" altLang="zh-CN" sz="2000" b="1" dirty="0">
                <a:solidFill>
                  <a:srgbClr val="002060"/>
                </a:solidFill>
                <a:latin typeface="宋体" panose="02010600030101010101" pitchFamily="2" charset="-122"/>
                <a:ea typeface="宋体" panose="02010600030101010101" pitchFamily="2" charset="-122"/>
                <a:cs typeface="楷体" panose="02010609060101010101" pitchFamily="49" charset="-122"/>
              </a:rPr>
              <a:t>    1337—1453</a:t>
            </a:r>
            <a:r>
              <a:rPr lang="zh-CN" altLang="en-US" sz="2000" b="1" dirty="0">
                <a:solidFill>
                  <a:srgbClr val="002060"/>
                </a:solidFill>
                <a:latin typeface="宋体" panose="02010600030101010101" pitchFamily="2" charset="-122"/>
                <a:ea typeface="宋体" panose="02010600030101010101" pitchFamily="2" charset="-122"/>
                <a:cs typeface="楷体" panose="02010609060101010101" pitchFamily="49" charset="-122"/>
              </a:rPr>
              <a:t>年 ，英国和法国爆发了百年战争。在战争中，法国为赶走英国军队，奋起抗战，涌现出了一位</a:t>
            </a:r>
            <a:r>
              <a:rPr lang="zh-CN" altLang="en-US" sz="2000" b="1" dirty="0">
                <a:solidFill>
                  <a:srgbClr val="FF0000"/>
                </a:solidFill>
                <a:latin typeface="宋体" panose="02010600030101010101" pitchFamily="2" charset="-122"/>
                <a:ea typeface="宋体" panose="02010600030101010101" pitchFamily="2" charset="-122"/>
                <a:cs typeface="楷体" panose="02010609060101010101" pitchFamily="49" charset="-122"/>
              </a:rPr>
              <a:t>法国民族女英雄贞德</a:t>
            </a:r>
            <a:r>
              <a:rPr lang="zh-CN" altLang="en-US" sz="2000" b="1" dirty="0">
                <a:solidFill>
                  <a:srgbClr val="002060"/>
                </a:solidFill>
                <a:latin typeface="宋体" panose="02010600030101010101" pitchFamily="2" charset="-122"/>
                <a:ea typeface="宋体" panose="02010600030101010101" pitchFamily="2" charset="-122"/>
                <a:cs typeface="楷体" panose="02010609060101010101" pitchFamily="49" charset="-122"/>
              </a:rPr>
              <a:t>，她带兵多次打败英格兰的侵略者，收复当时由英格兰人占领的法国失地。</a:t>
            </a:r>
            <a:r>
              <a:rPr lang="en-US" altLang="zh-CN" sz="2000" b="1" dirty="0">
                <a:solidFill>
                  <a:srgbClr val="002060"/>
                </a:solidFill>
                <a:latin typeface="宋体" panose="02010600030101010101" pitchFamily="2" charset="-122"/>
                <a:ea typeface="宋体" panose="02010600030101010101" pitchFamily="2" charset="-122"/>
                <a:cs typeface="楷体" panose="02010609060101010101" pitchFamily="49" charset="-122"/>
              </a:rPr>
              <a:t>1431</a:t>
            </a:r>
            <a:r>
              <a:rPr lang="zh-CN" altLang="en-US" sz="2000" b="1" dirty="0">
                <a:solidFill>
                  <a:srgbClr val="002060"/>
                </a:solidFill>
                <a:latin typeface="宋体" panose="02010600030101010101" pitchFamily="2" charset="-122"/>
                <a:ea typeface="宋体" panose="02010600030101010101" pitchFamily="2" charset="-122"/>
                <a:cs typeface="楷体" panose="02010609060101010101" pitchFamily="49" charset="-122"/>
              </a:rPr>
              <a:t>年贞德被捕并被处以火刑。</a:t>
            </a:r>
            <a:endParaRPr lang="en-US" altLang="zh-CN" sz="2000" b="1" dirty="0">
              <a:solidFill>
                <a:srgbClr val="002060"/>
              </a:solidFill>
              <a:latin typeface="宋体" panose="02010600030101010101" pitchFamily="2" charset="-122"/>
              <a:ea typeface="宋体" panose="02010600030101010101" pitchFamily="2" charset="-122"/>
              <a:cs typeface="楷体" panose="02010609060101010101" pitchFamily="49" charset="-122"/>
            </a:endParaRPr>
          </a:p>
          <a:p>
            <a:pPr>
              <a:lnSpc>
                <a:spcPct val="150000"/>
              </a:lnSpc>
            </a:pPr>
            <a:r>
              <a:rPr lang="zh-CN" altLang="en-US" sz="2000" b="1" dirty="0">
                <a:solidFill>
                  <a:srgbClr val="002060"/>
                </a:solidFill>
                <a:latin typeface="宋体" panose="02010600030101010101" pitchFamily="2" charset="-122"/>
                <a:ea typeface="宋体" panose="02010600030101010101" pitchFamily="2" charset="-122"/>
                <a:cs typeface="楷体" panose="02010609060101010101" pitchFamily="49" charset="-122"/>
              </a:rPr>
              <a:t>    </a:t>
            </a:r>
            <a:r>
              <a:rPr lang="zh-CN" altLang="en-US" sz="2000" b="1" dirty="0">
                <a:solidFill>
                  <a:srgbClr val="002060"/>
                </a:solidFill>
                <a:latin typeface="宋体" panose="02010600030101010101" pitchFamily="2" charset="-122"/>
                <a:ea typeface="宋体" panose="02010600030101010101" pitchFamily="2" charset="-122"/>
                <a:cs typeface="华文楷体" panose="02010600040101010101" charset="-122"/>
              </a:rPr>
              <a:t>1431年5月的一个昏暗的日子里，法国的卢昂广场上，年轻贞德，戴着手铐，毫不畏惧地向敌人为她设下的火刑柱走去。她傲然屹立，镇静如常，大声道：“你们只能烧死我一个，会有更多的人站起来，胜利一定属于法兰西！”这声音，如洪钟划破了茫茫宇宙的寂静；这声音，似巨石猛击着千百万沉重的心扉；这声音，象火把点燃了人们心中愤怒的烈焰！“贞德！贞德…”人们悲痛地呼唤着英雄的名字，泪水汇成了卢瓦尔河的滔滔春水。</a:t>
            </a:r>
            <a:endParaRPr lang="en-US" altLang="zh-CN" sz="2000" b="1" dirty="0">
              <a:solidFill>
                <a:srgbClr val="002060"/>
              </a:solidFill>
              <a:latin typeface="宋体" panose="02010600030101010101" pitchFamily="2" charset="-122"/>
              <a:ea typeface="宋体" panose="02010600030101010101" pitchFamily="2" charset="-122"/>
              <a:cs typeface="华文楷体" panose="02010600040101010101" charset="-122"/>
            </a:endParaRPr>
          </a:p>
          <a:p>
            <a:pPr>
              <a:lnSpc>
                <a:spcPct val="150000"/>
              </a:lnSpc>
            </a:pPr>
            <a:r>
              <a:rPr lang="zh-CN" altLang="en-US" sz="2000" b="1" dirty="0">
                <a:solidFill>
                  <a:srgbClr val="002060"/>
                </a:solidFill>
                <a:latin typeface="宋体" panose="02010600030101010101" pitchFamily="2" charset="-122"/>
                <a:ea typeface="宋体" panose="02010600030101010101" pitchFamily="2" charset="-122"/>
                <a:cs typeface="楷体" panose="02010609060101010101" pitchFamily="49" charset="-122"/>
              </a:rPr>
              <a:t>   法国最终获胜，基本实现了国家统一。</a:t>
            </a:r>
            <a:r>
              <a:rPr lang="zh-CN" altLang="en-US" sz="2000" b="1" dirty="0">
                <a:solidFill>
                  <a:srgbClr val="FF0000"/>
                </a:solidFill>
                <a:latin typeface="宋体" panose="02010600030101010101" pitchFamily="2" charset="-122"/>
                <a:ea typeface="宋体" panose="02010600030101010101" pitchFamily="2" charset="-122"/>
                <a:cs typeface="楷体" panose="02010609060101010101" pitchFamily="49" charset="-122"/>
              </a:rPr>
              <a:t>这场战争促进了英法两国民族意识的觉醒。</a:t>
            </a:r>
          </a:p>
        </p:txBody>
      </p:sp>
      <p:cxnSp>
        <p:nvCxnSpPr>
          <p:cNvPr id="5" name="直接连接符 4"/>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pic>
        <p:nvPicPr>
          <p:cNvPr id="7" name="图片 6"/>
          <p:cNvPicPr>
            <a:picLocks noChangeAspect="1"/>
          </p:cNvPicPr>
          <p:nvPr/>
        </p:nvPicPr>
        <p:blipFill>
          <a:blip r:embed="rId2"/>
          <a:stretch>
            <a:fillRect/>
          </a:stretch>
        </p:blipFill>
        <p:spPr>
          <a:xfrm>
            <a:off x="270393" y="1455313"/>
            <a:ext cx="3065234" cy="4369551"/>
          </a:xfrm>
          <a:prstGeom prst="ellipse">
            <a:avLst/>
          </a:prstGeom>
        </p:spPr>
      </p:pic>
      <p:sp>
        <p:nvSpPr>
          <p:cNvPr id="9" name="标题 3"/>
          <p:cNvSpPr>
            <a:spLocks noGrp="1"/>
          </p:cNvSpPr>
          <p:nvPr/>
        </p:nvSpPr>
        <p:spPr>
          <a:xfrm>
            <a:off x="56685" y="167535"/>
            <a:ext cx="2570605" cy="531019"/>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ysClr val="windowText" lastClr="000000"/>
                </a:solidFill>
                <a:latin typeface="Calibri" panose="020F0502020204030204"/>
                <a:ea typeface="+mn-ea"/>
                <a:cs typeface="+mn-ea"/>
              </a:defRPr>
            </a:lvl1pPr>
          </a:lstStyle>
          <a:p>
            <a:r>
              <a:rPr lang="zh-CN" altLang="en-US" sz="3600" b="1" dirty="0">
                <a:solidFill>
                  <a:srgbClr val="FF0000"/>
                </a:solidFill>
                <a:latin typeface="方正姚体" pitchFamily="2" charset="-122"/>
                <a:ea typeface="方正姚体" pitchFamily="2" charset="-122"/>
                <a:cs typeface="微软雅黑" panose="020B0503020204020204" charset="-122"/>
              </a:rPr>
              <a:t>引言分析</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文本框 3"/>
          <p:cNvSpPr txBox="1"/>
          <p:nvPr/>
        </p:nvSpPr>
        <p:spPr>
          <a:xfrm>
            <a:off x="238125" y="77139"/>
            <a:ext cx="6207148" cy="646331"/>
          </a:xfrm>
          <a:prstGeom prst="rect">
            <a:avLst/>
          </a:prstGeom>
          <a:noFill/>
        </p:spPr>
        <p:txBody>
          <a:bodyPr wrap="none" rtlCol="0">
            <a:spAutoFit/>
          </a:bodyPr>
          <a:lstStyle/>
          <a:p>
            <a:r>
              <a:rPr lang="zh-CN" altLang="en-US" sz="3600" b="1" dirty="0">
                <a:solidFill>
                  <a:srgbClr val="FF0000"/>
                </a:solidFill>
                <a:latin typeface="方正姚体" pitchFamily="2" charset="-122"/>
                <a:ea typeface="方正姚体" pitchFamily="2" charset="-122"/>
              </a:rPr>
              <a:t>一、近代西方民族国家的产生</a:t>
            </a:r>
          </a:p>
        </p:txBody>
      </p:sp>
      <p:sp>
        <p:nvSpPr>
          <p:cNvPr id="5" name="文本框 4"/>
          <p:cNvSpPr txBox="1"/>
          <p:nvPr/>
        </p:nvSpPr>
        <p:spPr>
          <a:xfrm>
            <a:off x="34290" y="1836304"/>
            <a:ext cx="6946059" cy="523220"/>
          </a:xfrm>
          <a:prstGeom prst="rect">
            <a:avLst/>
          </a:prstGeom>
          <a:noFill/>
        </p:spPr>
        <p:txBody>
          <a:bodyPr wrap="square" rtlCol="0">
            <a:spAutoFit/>
          </a:bodyPr>
          <a:lstStyle/>
          <a:p>
            <a:r>
              <a:rPr lang="zh-CN" altLang="en-US" sz="2800" b="1" dirty="0">
                <a:solidFill>
                  <a:srgbClr val="FF0000"/>
                </a:solidFill>
                <a:latin typeface="宋体" panose="02010600030101010101" pitchFamily="2" charset="-122"/>
                <a:ea typeface="宋体" panose="02010600030101010101" pitchFamily="2" charset="-122"/>
              </a:rPr>
              <a:t>（</a:t>
            </a:r>
            <a:r>
              <a:rPr lang="en-US" altLang="zh-CN" sz="2800" b="1" dirty="0">
                <a:solidFill>
                  <a:srgbClr val="FF0000"/>
                </a:solidFill>
                <a:latin typeface="宋体" panose="02010600030101010101" pitchFamily="2" charset="-122"/>
                <a:ea typeface="宋体" panose="02010600030101010101" pitchFamily="2" charset="-122"/>
              </a:rPr>
              <a:t>1</a:t>
            </a:r>
            <a:r>
              <a:rPr lang="zh-CN" altLang="en-US" sz="2800" b="1" dirty="0">
                <a:solidFill>
                  <a:srgbClr val="FF0000"/>
                </a:solidFill>
                <a:latin typeface="宋体" panose="02010600030101010101" pitchFamily="2" charset="-122"/>
                <a:ea typeface="宋体" panose="02010600030101010101" pitchFamily="2" charset="-122"/>
              </a:rPr>
              <a:t>）专制王权的加强推动民族国家的形成</a:t>
            </a:r>
          </a:p>
        </p:txBody>
      </p:sp>
      <p:sp>
        <p:nvSpPr>
          <p:cNvPr id="8" name="文本框 7"/>
          <p:cNvSpPr txBox="1"/>
          <p:nvPr/>
        </p:nvSpPr>
        <p:spPr>
          <a:xfrm>
            <a:off x="83124" y="2632670"/>
            <a:ext cx="6897225" cy="2862322"/>
          </a:xfrm>
          <a:prstGeom prst="rect">
            <a:avLst/>
          </a:prstGeom>
          <a:noFill/>
        </p:spPr>
        <p:txBody>
          <a:bodyPr wrap="square" rtlCol="0">
            <a:spAutoFit/>
          </a:bodyPr>
          <a:lstStyle/>
          <a:p>
            <a:pPr>
              <a:lnSpc>
                <a:spcPct val="150000"/>
              </a:lnSpc>
            </a:pPr>
            <a:r>
              <a:rPr lang="zh-CN" altLang="en-US" sz="2400" b="1" dirty="0">
                <a:solidFill>
                  <a:srgbClr val="FF0000"/>
                </a:solidFill>
                <a:latin typeface="宋体" panose="02010600030101010101" pitchFamily="2" charset="-122"/>
                <a:ea typeface="宋体" panose="02010600030101010101" pitchFamily="2" charset="-122"/>
                <a:cs typeface="宋体" panose="02010600030101010101" pitchFamily="2" charset="-122"/>
              </a:rPr>
              <a:t>专制王权加强的原因：</a:t>
            </a:r>
            <a:endParaRPr lang="en-US" altLang="zh-CN" sz="2400" b="1" dirty="0">
              <a:solidFill>
                <a:srgbClr val="FF0000"/>
              </a:solidFill>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en-US" altLang="zh-CN" sz="2400" b="1" dirty="0">
                <a:solidFill>
                  <a:srgbClr val="002060"/>
                </a:solidFill>
                <a:latin typeface="宋体" panose="02010600030101010101" pitchFamily="2" charset="-122"/>
                <a:ea typeface="宋体" panose="02010600030101010101" pitchFamily="2" charset="-122"/>
                <a:cs typeface="宋体" panose="02010600030101010101" pitchFamily="2" charset="-122"/>
              </a:rPr>
              <a:t>①15</a:t>
            </a:r>
            <a:r>
              <a:rPr lang="zh-CN" altLang="en-US" sz="2400" b="1" dirty="0">
                <a:solidFill>
                  <a:srgbClr val="002060"/>
                </a:solidFill>
                <a:latin typeface="宋体" panose="02010600030101010101" pitchFamily="2" charset="-122"/>
                <a:ea typeface="宋体" panose="02010600030101010101" pitchFamily="2" charset="-122"/>
                <a:cs typeface="宋体" panose="02010600030101010101" pitchFamily="2" charset="-122"/>
              </a:rPr>
              <a:t>世纪前后，西欧国家的封建割据势力削弱，中央集权加强；</a:t>
            </a:r>
            <a:endParaRPr lang="en-US" altLang="zh-CN" sz="2400" b="1" dirty="0">
              <a:solidFill>
                <a:srgbClr val="002060"/>
              </a:solidFill>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en-US" altLang="zh-CN" sz="2400" b="1" dirty="0">
                <a:solidFill>
                  <a:srgbClr val="002060"/>
                </a:solidFill>
                <a:latin typeface="宋体" panose="02010600030101010101" pitchFamily="2" charset="-122"/>
                <a:ea typeface="宋体" panose="02010600030101010101" pitchFamily="2" charset="-122"/>
                <a:cs typeface="宋体" panose="02010600030101010101" pitchFamily="2" charset="-122"/>
              </a:rPr>
              <a:t>②</a:t>
            </a:r>
            <a:r>
              <a:rPr lang="zh-CN" altLang="zh-CN" sz="2400" b="1" dirty="0">
                <a:solidFill>
                  <a:srgbClr val="002060"/>
                </a:solidFill>
                <a:latin typeface="宋体" panose="02010600030101010101" pitchFamily="2" charset="-122"/>
                <a:ea typeface="宋体" panose="02010600030101010101" pitchFamily="2" charset="-122"/>
                <a:cs typeface="宋体" panose="02010600030101010101" pitchFamily="2" charset="-122"/>
              </a:rPr>
              <a:t>宗教改革运动</a:t>
            </a:r>
            <a:r>
              <a:rPr lang="zh-CN" altLang="en-US" sz="2400" b="1" dirty="0">
                <a:solidFill>
                  <a:srgbClr val="002060"/>
                </a:solidFill>
                <a:latin typeface="宋体" panose="02010600030101010101" pitchFamily="2" charset="-122"/>
                <a:ea typeface="宋体" panose="02010600030101010101" pitchFamily="2" charset="-122"/>
                <a:cs typeface="宋体" panose="02010600030101010101" pitchFamily="2" charset="-122"/>
              </a:rPr>
              <a:t>，沉重打击了教会势力，强化了</a:t>
            </a:r>
            <a:r>
              <a:rPr lang="zh-CN" altLang="zh-CN" sz="2400" b="1" dirty="0">
                <a:solidFill>
                  <a:srgbClr val="002060"/>
                </a:solidFill>
                <a:latin typeface="宋体" panose="02010600030101010101" pitchFamily="2" charset="-122"/>
                <a:ea typeface="宋体" panose="02010600030101010101" pitchFamily="2" charset="-122"/>
                <a:cs typeface="宋体" panose="02010600030101010101" pitchFamily="2" charset="-122"/>
              </a:rPr>
              <a:t>各国的世俗权力，</a:t>
            </a:r>
            <a:r>
              <a:rPr lang="zh-CN" altLang="zh-CN" sz="2400" b="1" dirty="0">
                <a:solidFill>
                  <a:srgbClr val="FF0000"/>
                </a:solidFill>
                <a:latin typeface="宋体" panose="02010600030101010101" pitchFamily="2" charset="-122"/>
                <a:ea typeface="宋体" panose="02010600030101010101" pitchFamily="2" charset="-122"/>
                <a:cs typeface="宋体" panose="02010600030101010101" pitchFamily="2" charset="-122"/>
              </a:rPr>
              <a:t>国家和民族认同观念日益显现</a:t>
            </a:r>
            <a:r>
              <a:rPr lang="zh-CN" altLang="zh-CN" sz="2400" b="1" dirty="0">
                <a:solidFill>
                  <a:srgbClr val="002060"/>
                </a:solidFill>
                <a:latin typeface="宋体" panose="02010600030101010101" pitchFamily="2" charset="-122"/>
                <a:ea typeface="宋体" panose="02010600030101010101" pitchFamily="2" charset="-122"/>
                <a:cs typeface="宋体" panose="02010600030101010101" pitchFamily="2" charset="-122"/>
              </a:rPr>
              <a:t>；</a:t>
            </a:r>
          </a:p>
        </p:txBody>
      </p:sp>
      <p:cxnSp>
        <p:nvCxnSpPr>
          <p:cNvPr id="10" name="直接连接符 9"/>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11" name="文本框 4"/>
          <p:cNvSpPr txBox="1"/>
          <p:nvPr/>
        </p:nvSpPr>
        <p:spPr>
          <a:xfrm>
            <a:off x="83124" y="1056851"/>
            <a:ext cx="6677830" cy="584775"/>
          </a:xfrm>
          <a:prstGeom prst="rect">
            <a:avLst/>
          </a:prstGeom>
          <a:noFill/>
        </p:spPr>
        <p:txBody>
          <a:bodyPr wrap="square" rtlCol="0">
            <a:spAutoFit/>
          </a:bodyPr>
          <a:lstStyle/>
          <a:p>
            <a:r>
              <a:rPr lang="en-US" altLang="zh-CN" sz="3200" b="1" dirty="0">
                <a:solidFill>
                  <a:srgbClr val="FF0000"/>
                </a:solidFill>
                <a:latin typeface="方正姚体" pitchFamily="2" charset="-122"/>
                <a:ea typeface="方正姚体" pitchFamily="2" charset="-122"/>
              </a:rPr>
              <a:t>1</a:t>
            </a:r>
            <a:r>
              <a:rPr lang="zh-CN" altLang="en-US" sz="3200" b="1" dirty="0">
                <a:solidFill>
                  <a:srgbClr val="FF0000"/>
                </a:solidFill>
                <a:latin typeface="方正姚体" pitchFamily="2" charset="-122"/>
                <a:ea typeface="方正姚体" pitchFamily="2" charset="-122"/>
              </a:rPr>
              <a:t>、推动西方民族国家的产生的原因</a:t>
            </a:r>
          </a:p>
        </p:txBody>
      </p:sp>
      <p:pic>
        <p:nvPicPr>
          <p:cNvPr id="12" name="图片 8" descr="路易十四"/>
          <p:cNvPicPr>
            <a:picLocks noChangeAspect="1"/>
          </p:cNvPicPr>
          <p:nvPr/>
        </p:nvPicPr>
        <p:blipFill>
          <a:blip r:embed="rId2"/>
          <a:stretch>
            <a:fillRect/>
          </a:stretch>
        </p:blipFill>
        <p:spPr>
          <a:xfrm>
            <a:off x="7096260" y="1349238"/>
            <a:ext cx="4956148" cy="463677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linds(horizont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5" name="直接连接符 4"/>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8" name="矩形 7"/>
          <p:cNvSpPr/>
          <p:nvPr/>
        </p:nvSpPr>
        <p:spPr>
          <a:xfrm>
            <a:off x="463639" y="1639632"/>
            <a:ext cx="11578108" cy="1200329"/>
          </a:xfrm>
          <a:prstGeom prst="rect">
            <a:avLst/>
          </a:prstGeom>
          <a:ln w="25400">
            <a:solidFill>
              <a:srgbClr val="00B050"/>
            </a:solidFill>
          </a:ln>
        </p:spPr>
        <p:txBody>
          <a:bodyPr wrap="square">
            <a:spAutoFit/>
          </a:bodyPr>
          <a:lstStyle/>
          <a:p>
            <a:pPr indent="266700">
              <a:lnSpc>
                <a:spcPct val="150000"/>
              </a:lnSpc>
            </a:pPr>
            <a:r>
              <a:rPr lang="zh-CN" altLang="en-US" sz="2400" b="1" kern="0" dirty="0">
                <a:solidFill>
                  <a:srgbClr val="FF0000"/>
                </a:solidFill>
                <a:latin typeface="宋体" panose="02010600030101010101" pitchFamily="2" charset="-122"/>
                <a:ea typeface="宋体" panose="02010600030101010101" pitchFamily="2" charset="-122"/>
                <a:cs typeface="Iowan Old Style"/>
              </a:rPr>
              <a:t>（</a:t>
            </a:r>
            <a:r>
              <a:rPr lang="en-US" altLang="zh-CN" sz="2400" b="1" kern="0" dirty="0">
                <a:solidFill>
                  <a:srgbClr val="FF0000"/>
                </a:solidFill>
                <a:latin typeface="宋体" panose="02010600030101010101" pitchFamily="2" charset="-122"/>
                <a:ea typeface="宋体" panose="02010600030101010101" pitchFamily="2" charset="-122"/>
                <a:cs typeface="Iowan Old Style"/>
              </a:rPr>
              <a:t>1</a:t>
            </a:r>
            <a:r>
              <a:rPr lang="zh-CN" altLang="en-US" sz="2400" b="1" kern="0" dirty="0">
                <a:solidFill>
                  <a:srgbClr val="FF0000"/>
                </a:solidFill>
                <a:latin typeface="宋体" panose="02010600030101010101" pitchFamily="2" charset="-122"/>
                <a:ea typeface="宋体" panose="02010600030101010101" pitchFamily="2" charset="-122"/>
                <a:cs typeface="Iowan Old Style"/>
              </a:rPr>
              <a:t>）英国：</a:t>
            </a:r>
            <a:r>
              <a:rPr lang="en-US" altLang="zh-CN" sz="2400" b="1" kern="0" dirty="0">
                <a:solidFill>
                  <a:srgbClr val="002060"/>
                </a:solidFill>
                <a:latin typeface="宋体" panose="02010600030101010101" pitchFamily="2" charset="-122"/>
                <a:ea typeface="宋体" panose="02010600030101010101" pitchFamily="2" charset="-122"/>
                <a:cs typeface="Iowan Old Style"/>
              </a:rPr>
              <a:t>1534</a:t>
            </a:r>
            <a:r>
              <a:rPr lang="zh-CN" altLang="zh-CN" sz="2400" b="1" kern="0" dirty="0">
                <a:solidFill>
                  <a:srgbClr val="002060"/>
                </a:solidFill>
                <a:latin typeface="Calibri" panose="020F0502020204030204" pitchFamily="34" charset="0"/>
                <a:ea typeface="宋体" panose="02010600030101010101" pitchFamily="2" charset="-122"/>
                <a:cs typeface="Iowan Old Style"/>
              </a:rPr>
              <a:t>年</a:t>
            </a:r>
            <a:r>
              <a:rPr lang="zh-CN" altLang="en-US" sz="2400" b="1" kern="0" dirty="0">
                <a:solidFill>
                  <a:srgbClr val="002060"/>
                </a:solidFill>
                <a:latin typeface="Calibri" panose="020F0502020204030204" pitchFamily="34" charset="0"/>
                <a:ea typeface="宋体" panose="02010600030101010101" pitchFamily="2" charset="-122"/>
                <a:cs typeface="Iowan Old Style"/>
              </a:rPr>
              <a:t>，</a:t>
            </a:r>
            <a:r>
              <a:rPr lang="zh-CN" altLang="zh-CN" sz="2400" b="1" kern="0" dirty="0">
                <a:solidFill>
                  <a:srgbClr val="002060"/>
                </a:solidFill>
                <a:latin typeface="Calibri" panose="020F0502020204030204" pitchFamily="34" charset="0"/>
                <a:ea typeface="宋体" panose="02010600030101010101" pitchFamily="2" charset="-122"/>
                <a:cs typeface="Iowan Old Style"/>
              </a:rPr>
              <a:t>英国亨利八世颁布《至尊法案》，</a:t>
            </a:r>
            <a:r>
              <a:rPr lang="zh-CN" altLang="en-US" sz="2400" b="1" kern="0" dirty="0">
                <a:solidFill>
                  <a:srgbClr val="002060"/>
                </a:solidFill>
                <a:latin typeface="Calibri" panose="020F0502020204030204" pitchFamily="34" charset="0"/>
                <a:ea typeface="宋体" panose="02010600030101010101" pitchFamily="2" charset="-122"/>
                <a:cs typeface="Iowan Old Style"/>
              </a:rPr>
              <a:t>宣</a:t>
            </a:r>
            <a:r>
              <a:rPr lang="zh-CN" altLang="zh-CN" sz="2400" b="1" kern="0" dirty="0">
                <a:solidFill>
                  <a:srgbClr val="002060"/>
                </a:solidFill>
                <a:latin typeface="Calibri" panose="020F0502020204030204" pitchFamily="34" charset="0"/>
                <a:ea typeface="宋体" panose="02010600030101010101" pitchFamily="2" charset="-122"/>
                <a:cs typeface="Iowan Old Style"/>
              </a:rPr>
              <a:t>布国王是英国教会的首脑，摆脱了罗马教廷的控制，建立起</a:t>
            </a:r>
            <a:r>
              <a:rPr lang="zh-CN" altLang="en-US" sz="2400" b="1" kern="0" dirty="0">
                <a:solidFill>
                  <a:srgbClr val="002060"/>
                </a:solidFill>
                <a:latin typeface="Calibri" panose="020F0502020204030204" pitchFamily="34" charset="0"/>
                <a:ea typeface="宋体" panose="02010600030101010101" pitchFamily="2" charset="-122"/>
                <a:cs typeface="Iowan Old Style"/>
              </a:rPr>
              <a:t>适应</a:t>
            </a:r>
            <a:r>
              <a:rPr lang="zh-CN" altLang="zh-CN" sz="2400" b="1" kern="0" dirty="0">
                <a:solidFill>
                  <a:srgbClr val="002060"/>
                </a:solidFill>
                <a:latin typeface="Calibri" panose="020F0502020204030204" pitchFamily="34" charset="0"/>
                <a:ea typeface="宋体" panose="02010600030101010101" pitchFamily="2" charset="-122"/>
                <a:cs typeface="Iowan Old Style"/>
              </a:rPr>
              <a:t>国王</a:t>
            </a:r>
            <a:r>
              <a:rPr lang="zh-CN" altLang="zh-CN" sz="2400" b="1" kern="0" dirty="0">
                <a:solidFill>
                  <a:srgbClr val="FF0000"/>
                </a:solidFill>
                <a:latin typeface="Calibri" panose="020F0502020204030204" pitchFamily="34" charset="0"/>
                <a:ea typeface="宋体" panose="02010600030101010101" pitchFamily="2" charset="-122"/>
                <a:cs typeface="Iowan Old Style"/>
              </a:rPr>
              <a:t>专制统治</a:t>
            </a:r>
            <a:r>
              <a:rPr lang="zh-CN" altLang="en-US" sz="2400" b="1" kern="0" dirty="0">
                <a:solidFill>
                  <a:srgbClr val="002060"/>
                </a:solidFill>
                <a:latin typeface="Calibri" panose="020F0502020204030204" pitchFamily="34" charset="0"/>
                <a:ea typeface="宋体" panose="02010600030101010101" pitchFamily="2" charset="-122"/>
                <a:cs typeface="Iowan Old Style"/>
              </a:rPr>
              <a:t>的</a:t>
            </a:r>
            <a:r>
              <a:rPr lang="zh-CN" altLang="en-US" sz="2400" b="1" kern="0" dirty="0">
                <a:solidFill>
                  <a:srgbClr val="FF0000"/>
                </a:solidFill>
                <a:latin typeface="Calibri" panose="020F0502020204030204" pitchFamily="34" charset="0"/>
                <a:ea typeface="宋体" panose="02010600030101010101" pitchFamily="2" charset="-122"/>
                <a:cs typeface="Iowan Old Style"/>
              </a:rPr>
              <a:t>英国国教</a:t>
            </a:r>
            <a:r>
              <a:rPr lang="zh-CN" altLang="zh-CN" sz="2400" b="1" kern="0" dirty="0">
                <a:solidFill>
                  <a:srgbClr val="002060"/>
                </a:solidFill>
                <a:latin typeface="Calibri" panose="020F0502020204030204" pitchFamily="34" charset="0"/>
                <a:ea typeface="宋体" panose="02010600030101010101" pitchFamily="2" charset="-122"/>
                <a:cs typeface="Iowan Old Style"/>
              </a:rPr>
              <a:t>。</a:t>
            </a:r>
            <a:endParaRPr lang="en-US" altLang="zh-CN" sz="2400" b="1" kern="0" dirty="0">
              <a:solidFill>
                <a:srgbClr val="002060"/>
              </a:solidFill>
              <a:latin typeface="Calibri" panose="020F0502020204030204" pitchFamily="34" charset="0"/>
              <a:ea typeface="宋体" panose="02010600030101010101" pitchFamily="2" charset="-122"/>
              <a:cs typeface="Iowan Old Style"/>
            </a:endParaRPr>
          </a:p>
        </p:txBody>
      </p:sp>
      <p:sp>
        <p:nvSpPr>
          <p:cNvPr id="4" name="矩形 3"/>
          <p:cNvSpPr/>
          <p:nvPr/>
        </p:nvSpPr>
        <p:spPr>
          <a:xfrm>
            <a:off x="463638" y="3205984"/>
            <a:ext cx="11578107" cy="1200329"/>
          </a:xfrm>
          <a:prstGeom prst="rect">
            <a:avLst/>
          </a:prstGeom>
          <a:ln w="25400">
            <a:solidFill>
              <a:srgbClr val="00B050"/>
            </a:solidFill>
          </a:ln>
        </p:spPr>
        <p:txBody>
          <a:bodyPr wrap="square">
            <a:spAutoFit/>
          </a:bodyPr>
          <a:lstStyle/>
          <a:p>
            <a:pPr lvl="0" indent="266700">
              <a:lnSpc>
                <a:spcPct val="150000"/>
              </a:lnSpc>
            </a:pPr>
            <a:r>
              <a:rPr lang="zh-CN" altLang="en-US" sz="2400" b="1" kern="0" dirty="0">
                <a:solidFill>
                  <a:srgbClr val="FF0000"/>
                </a:solidFill>
                <a:latin typeface="Calibri" panose="020F0502020204030204" pitchFamily="34" charset="0"/>
                <a:ea typeface="宋体" panose="02010600030101010101" pitchFamily="2" charset="-122"/>
                <a:cs typeface="Iowan Old Style"/>
              </a:rPr>
              <a:t>（</a:t>
            </a:r>
            <a:r>
              <a:rPr lang="en-US" altLang="zh-CN" sz="2400" b="1" kern="0" dirty="0">
                <a:solidFill>
                  <a:srgbClr val="FF0000"/>
                </a:solidFill>
                <a:latin typeface="Calibri" panose="020F0502020204030204" pitchFamily="34" charset="0"/>
                <a:ea typeface="宋体" panose="02010600030101010101" pitchFamily="2" charset="-122"/>
                <a:cs typeface="Iowan Old Style"/>
              </a:rPr>
              <a:t>2</a:t>
            </a:r>
            <a:r>
              <a:rPr lang="zh-CN" altLang="en-US" sz="2400" b="1" kern="0" dirty="0">
                <a:solidFill>
                  <a:srgbClr val="FF0000"/>
                </a:solidFill>
                <a:latin typeface="Calibri" panose="020F0502020204030204" pitchFamily="34" charset="0"/>
                <a:ea typeface="宋体" panose="02010600030101010101" pitchFamily="2" charset="-122"/>
                <a:cs typeface="Iowan Old Style"/>
              </a:rPr>
              <a:t>）法国：</a:t>
            </a:r>
            <a:r>
              <a:rPr lang="zh-CN" altLang="zh-CN" sz="2400" b="1" kern="0" dirty="0">
                <a:solidFill>
                  <a:srgbClr val="002060"/>
                </a:solidFill>
                <a:latin typeface="Calibri" panose="020F0502020204030204" pitchFamily="34" charset="0"/>
                <a:ea typeface="宋体" panose="02010600030101010101" pitchFamily="2" charset="-122"/>
                <a:cs typeface="Iowan Old Style"/>
              </a:rPr>
              <a:t>路易十四</a:t>
            </a:r>
            <a:r>
              <a:rPr lang="zh-CN" altLang="en-US" sz="2400" b="1" kern="0" dirty="0">
                <a:solidFill>
                  <a:srgbClr val="002060"/>
                </a:solidFill>
                <a:latin typeface="Calibri" panose="020F0502020204030204" pitchFamily="34" charset="0"/>
                <a:ea typeface="宋体" panose="02010600030101010101" pitchFamily="2" charset="-122"/>
                <a:cs typeface="Iowan Old Style"/>
              </a:rPr>
              <a:t>（</a:t>
            </a:r>
            <a:r>
              <a:rPr lang="en-US" altLang="zh-CN" sz="2400" b="1" kern="0" dirty="0">
                <a:solidFill>
                  <a:srgbClr val="002060"/>
                </a:solidFill>
                <a:latin typeface="Calibri" panose="020F0502020204030204" pitchFamily="34" charset="0"/>
                <a:ea typeface="宋体" panose="02010600030101010101" pitchFamily="2" charset="-122"/>
                <a:cs typeface="Iowan Old Style"/>
              </a:rPr>
              <a:t>1638—1715</a:t>
            </a:r>
            <a:r>
              <a:rPr lang="zh-CN" altLang="en-US" sz="2400" b="1" kern="0" dirty="0">
                <a:solidFill>
                  <a:srgbClr val="002060"/>
                </a:solidFill>
                <a:latin typeface="Calibri" panose="020F0502020204030204" pitchFamily="34" charset="0"/>
                <a:ea typeface="宋体" panose="02010600030101010101" pitchFamily="2" charset="-122"/>
                <a:cs typeface="Iowan Old Style"/>
              </a:rPr>
              <a:t>）</a:t>
            </a:r>
            <a:r>
              <a:rPr lang="zh-CN" altLang="zh-CN" sz="2400" b="1" kern="0" dirty="0">
                <a:solidFill>
                  <a:srgbClr val="002060"/>
                </a:solidFill>
                <a:latin typeface="Calibri" panose="020F0502020204030204" pitchFamily="34" charset="0"/>
                <a:ea typeface="宋体" panose="02010600030101010101" pitchFamily="2" charset="-122"/>
                <a:cs typeface="Iowan Old Style"/>
              </a:rPr>
              <a:t>统治时期，法国王权达到顶峰。</a:t>
            </a:r>
            <a:r>
              <a:rPr lang="zh-CN" altLang="zh-CN" sz="2400" b="1" kern="0" dirty="0">
                <a:solidFill>
                  <a:srgbClr val="FF0000"/>
                </a:solidFill>
                <a:latin typeface="Calibri" panose="020F0502020204030204" pitchFamily="34" charset="0"/>
                <a:ea typeface="宋体" panose="02010600030101010101" pitchFamily="2" charset="-122"/>
                <a:cs typeface="Iowan Old Style"/>
              </a:rPr>
              <a:t>欧洲国家纷纷成为专制王权国家</a:t>
            </a:r>
            <a:r>
              <a:rPr lang="zh-CN" altLang="zh-CN" sz="2400" b="1" kern="0" dirty="0">
                <a:solidFill>
                  <a:srgbClr val="002060"/>
                </a:solidFill>
                <a:latin typeface="Calibri" panose="020F0502020204030204" pitchFamily="34" charset="0"/>
                <a:ea typeface="宋体" panose="02010600030101010101" pitchFamily="2" charset="-122"/>
                <a:cs typeface="Iowan Old Style"/>
              </a:rPr>
              <a:t>。</a:t>
            </a:r>
            <a:endParaRPr lang="zh-CN" altLang="zh-CN" sz="2400" b="1" kern="100" dirty="0">
              <a:solidFill>
                <a:srgbClr val="002060"/>
              </a:solidFill>
              <a:latin typeface="Calibri" panose="020F0502020204030204" pitchFamily="34" charset="0"/>
              <a:ea typeface="宋体" panose="02010600030101010101" pitchFamily="2" charset="-122"/>
              <a:cs typeface="Times New Roman" panose="02020603050405020304" pitchFamily="18" charset="0"/>
            </a:endParaRPr>
          </a:p>
        </p:txBody>
      </p:sp>
      <p:sp>
        <p:nvSpPr>
          <p:cNvPr id="6" name="矩形 5"/>
          <p:cNvSpPr/>
          <p:nvPr/>
        </p:nvSpPr>
        <p:spPr>
          <a:xfrm>
            <a:off x="128789" y="849997"/>
            <a:ext cx="5396248" cy="646331"/>
          </a:xfrm>
          <a:prstGeom prst="rect">
            <a:avLst/>
          </a:prstGeom>
        </p:spPr>
        <p:txBody>
          <a:bodyPr wrap="square">
            <a:spAutoFit/>
          </a:bodyPr>
          <a:lstStyle/>
          <a:p>
            <a:pPr lvl="0">
              <a:lnSpc>
                <a:spcPct val="150000"/>
              </a:lnSpc>
            </a:pPr>
            <a:r>
              <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rPr>
              <a:t>专制王权加强的表现：</a:t>
            </a:r>
            <a:endParaRPr lang="en-US" altLang="zh-CN" sz="2800" b="1" dirty="0">
              <a:solidFill>
                <a:srgbClr val="FF0000"/>
              </a:solidFill>
              <a:latin typeface="宋体" panose="02010600030101010101" pitchFamily="2" charset="-122"/>
              <a:ea typeface="宋体" panose="02010600030101010101" pitchFamily="2" charset="-122"/>
              <a:cs typeface="宋体" panose="02010600030101010101" pitchFamily="2" charset="-122"/>
            </a:endParaRPr>
          </a:p>
        </p:txBody>
      </p:sp>
      <p:sp>
        <p:nvSpPr>
          <p:cNvPr id="9" name="矩形 8"/>
          <p:cNvSpPr/>
          <p:nvPr/>
        </p:nvSpPr>
        <p:spPr>
          <a:xfrm>
            <a:off x="463638" y="4955054"/>
            <a:ext cx="11578107" cy="1200329"/>
          </a:xfrm>
          <a:prstGeom prst="rect">
            <a:avLst/>
          </a:prstGeom>
          <a:ln w="25400">
            <a:solidFill>
              <a:srgbClr val="00B050"/>
            </a:solidFill>
          </a:ln>
        </p:spPr>
        <p:txBody>
          <a:bodyPr wrap="square">
            <a:spAutoFit/>
          </a:bodyPr>
          <a:lstStyle/>
          <a:p>
            <a:pPr>
              <a:lnSpc>
                <a:spcPct val="150000"/>
              </a:lnSpc>
            </a:pPr>
            <a:r>
              <a:rPr lang="zh-CN" altLang="en-US" sz="2400" b="1" kern="0" dirty="0">
                <a:solidFill>
                  <a:srgbClr val="FF0000"/>
                </a:solidFill>
                <a:latin typeface="Calibri" panose="020F0502020204030204" pitchFamily="34" charset="0"/>
                <a:ea typeface="宋体" panose="02010600030101010101" pitchFamily="2" charset="-122"/>
                <a:cs typeface="Iowan Old Style"/>
              </a:rPr>
              <a:t>（</a:t>
            </a:r>
            <a:r>
              <a:rPr lang="en-US" altLang="zh-CN" sz="2400" b="1" kern="0" dirty="0">
                <a:solidFill>
                  <a:srgbClr val="FF0000"/>
                </a:solidFill>
                <a:latin typeface="Calibri" panose="020F0502020204030204" pitchFamily="34" charset="0"/>
                <a:ea typeface="宋体" panose="02010600030101010101" pitchFamily="2" charset="-122"/>
                <a:cs typeface="Iowan Old Style"/>
              </a:rPr>
              <a:t>3</a:t>
            </a:r>
            <a:r>
              <a:rPr lang="zh-CN" altLang="en-US" sz="2400" b="1" kern="0" dirty="0">
                <a:solidFill>
                  <a:srgbClr val="FF0000"/>
                </a:solidFill>
                <a:latin typeface="Calibri" panose="020F0502020204030204" pitchFamily="34" charset="0"/>
                <a:ea typeface="宋体" panose="02010600030101010101" pitchFamily="2" charset="-122"/>
                <a:cs typeface="Iowan Old Style"/>
              </a:rPr>
              <a:t>）专制王权国家的特点：</a:t>
            </a:r>
            <a:r>
              <a:rPr lang="zh-CN" altLang="zh-CN" sz="2400" b="1" kern="0" dirty="0">
                <a:solidFill>
                  <a:srgbClr val="002060"/>
                </a:solidFill>
                <a:latin typeface="Calibri" panose="020F0502020204030204" pitchFamily="34" charset="0"/>
                <a:ea typeface="宋体" panose="02010600030101010101" pitchFamily="2" charset="-122"/>
                <a:cs typeface="Iowan Old Style"/>
              </a:rPr>
              <a:t>国王往往就是国家</a:t>
            </a:r>
            <a:r>
              <a:rPr lang="zh-CN" altLang="en-US" sz="2400" b="1" kern="0" dirty="0">
                <a:solidFill>
                  <a:srgbClr val="002060"/>
                </a:solidFill>
                <a:latin typeface="Calibri" panose="020F0502020204030204" pitchFamily="34" charset="0"/>
                <a:ea typeface="宋体" panose="02010600030101010101" pitchFamily="2" charset="-122"/>
                <a:cs typeface="Iowan Old Style"/>
              </a:rPr>
              <a:t>，</a:t>
            </a:r>
            <a:r>
              <a:rPr lang="zh-CN" altLang="zh-CN" sz="2400" b="1" kern="0" dirty="0">
                <a:solidFill>
                  <a:srgbClr val="002060"/>
                </a:solidFill>
                <a:latin typeface="Calibri" panose="020F0502020204030204" pitchFamily="34" charset="0"/>
                <a:ea typeface="宋体" panose="02010600030101010101" pitchFamily="2" charset="-122"/>
                <a:cs typeface="Iowan Old Style"/>
              </a:rPr>
              <a:t>国家的版图常常因为国王的婚姻或继承关系发生改变。</a:t>
            </a:r>
            <a:endParaRPr lang="zh-CN" altLang="en-US" dirty="0"/>
          </a:p>
        </p:txBody>
      </p:sp>
      <p:sp>
        <p:nvSpPr>
          <p:cNvPr id="13" name="文本框 3"/>
          <p:cNvSpPr txBox="1"/>
          <p:nvPr/>
        </p:nvSpPr>
        <p:spPr>
          <a:xfrm>
            <a:off x="238125" y="77139"/>
            <a:ext cx="6207148" cy="646331"/>
          </a:xfrm>
          <a:prstGeom prst="rect">
            <a:avLst/>
          </a:prstGeom>
          <a:noFill/>
        </p:spPr>
        <p:txBody>
          <a:bodyPr wrap="none" rtlCol="0">
            <a:spAutoFit/>
          </a:bodyPr>
          <a:lstStyle/>
          <a:p>
            <a:r>
              <a:rPr lang="zh-CN" altLang="en-US" sz="3600" b="1" dirty="0">
                <a:solidFill>
                  <a:srgbClr val="FF0000"/>
                </a:solidFill>
                <a:latin typeface="方正姚体" pitchFamily="2" charset="-122"/>
                <a:ea typeface="方正姚体" pitchFamily="2" charset="-122"/>
              </a:rPr>
              <a:t>一、近代西方民族国家的产生</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2"/>
          <a:stretch>
            <a:fillRect/>
          </a:stretch>
        </p:blipFill>
        <p:spPr>
          <a:xfrm>
            <a:off x="825321" y="1697429"/>
            <a:ext cx="2731135" cy="4004310"/>
          </a:xfrm>
          <a:prstGeom prst="rect">
            <a:avLst/>
          </a:prstGeom>
        </p:spPr>
      </p:pic>
      <p:sp>
        <p:nvSpPr>
          <p:cNvPr id="6" name="文本框 5"/>
          <p:cNvSpPr txBox="1"/>
          <p:nvPr/>
        </p:nvSpPr>
        <p:spPr>
          <a:xfrm>
            <a:off x="3931918" y="1616039"/>
            <a:ext cx="7646187" cy="3883755"/>
          </a:xfrm>
          <a:prstGeom prst="rect">
            <a:avLst/>
          </a:prstGeom>
          <a:noFill/>
        </p:spPr>
        <p:txBody>
          <a:bodyPr wrap="square" rtlCol="0">
            <a:spAutoFit/>
          </a:bodyPr>
          <a:lstStyle/>
          <a:p>
            <a:pPr>
              <a:lnSpc>
                <a:spcPct val="150000"/>
              </a:lnSpc>
            </a:pPr>
            <a:r>
              <a:rPr lang="zh-CN" altLang="en-US" sz="2400" b="1" dirty="0">
                <a:solidFill>
                  <a:srgbClr val="002060"/>
                </a:solidFill>
                <a:latin typeface="宋体" panose="02010600030101010101" pitchFamily="2" charset="-122"/>
                <a:ea typeface="宋体" panose="02010600030101010101" pitchFamily="2" charset="-122"/>
              </a:rPr>
              <a:t>亨利八世（</a:t>
            </a:r>
            <a:r>
              <a:rPr lang="en-US" altLang="zh-CN" sz="2400" b="1" dirty="0">
                <a:solidFill>
                  <a:srgbClr val="002060"/>
                </a:solidFill>
                <a:latin typeface="宋体" panose="02010600030101010101" pitchFamily="2" charset="-122"/>
                <a:ea typeface="宋体" panose="02010600030101010101" pitchFamily="2" charset="-122"/>
              </a:rPr>
              <a:t>1491—1547</a:t>
            </a:r>
            <a:r>
              <a:rPr lang="zh-CN" altLang="en-US" sz="2400" b="1" dirty="0">
                <a:solidFill>
                  <a:srgbClr val="002060"/>
                </a:solidFill>
                <a:latin typeface="宋体" panose="02010600030101010101" pitchFamily="2" charset="-122"/>
                <a:ea typeface="宋体" panose="02010600030101010101" pitchFamily="2" charset="-122"/>
              </a:rPr>
              <a:t>）是都铎王朝第二任君主，英格兰与爱尔兰的国王。 </a:t>
            </a:r>
            <a:r>
              <a:rPr lang="en-US" altLang="zh-CN" sz="2400" b="1" dirty="0">
                <a:solidFill>
                  <a:srgbClr val="002060"/>
                </a:solidFill>
                <a:latin typeface="宋体" panose="02010600030101010101" pitchFamily="2" charset="-122"/>
                <a:ea typeface="宋体" panose="02010600030101010101" pitchFamily="2" charset="-122"/>
              </a:rPr>
              <a:t>16</a:t>
            </a:r>
            <a:r>
              <a:rPr lang="zh-CN" altLang="en-US" sz="2400" b="1" dirty="0">
                <a:solidFill>
                  <a:srgbClr val="002060"/>
                </a:solidFill>
                <a:latin typeface="宋体" panose="02010600030101010101" pitchFamily="2" charset="-122"/>
                <a:ea typeface="宋体" panose="02010600030101010101" pitchFamily="2" charset="-122"/>
              </a:rPr>
              <a:t>世纪二、三十年代，英国国王亨利八世要求离婚另娶新皇后，教皇不予批准，双方闹翻，亨利八世被教皇驱逐出教，他在教会的支持下，</a:t>
            </a:r>
            <a:r>
              <a:rPr lang="en-US" altLang="zh-CN" sz="2400" b="1" dirty="0">
                <a:solidFill>
                  <a:srgbClr val="FF0000"/>
                </a:solidFill>
                <a:latin typeface="宋体" panose="02010600030101010101" pitchFamily="2" charset="-122"/>
                <a:ea typeface="宋体" panose="02010600030101010101" pitchFamily="2" charset="-122"/>
                <a:cs typeface="宋体" panose="02010600030101010101" pitchFamily="2" charset="-122"/>
              </a:rPr>
              <a:t>1534</a:t>
            </a:r>
            <a:r>
              <a:rPr lang="zh-CN" altLang="en-US" sz="2400" b="1" dirty="0">
                <a:solidFill>
                  <a:srgbClr val="FF0000"/>
                </a:solidFill>
                <a:latin typeface="宋体" panose="02010600030101010101" pitchFamily="2" charset="-122"/>
                <a:ea typeface="宋体" panose="02010600030101010101" pitchFamily="2" charset="-122"/>
                <a:cs typeface="宋体" panose="02010600030101010101" pitchFamily="2" charset="-122"/>
              </a:rPr>
              <a:t>年英国颁布《至尊法案》，</a:t>
            </a:r>
            <a:r>
              <a:rPr lang="zh-CN" altLang="en-US" sz="2400" b="1" dirty="0">
                <a:solidFill>
                  <a:srgbClr val="002060"/>
                </a:solidFill>
                <a:latin typeface="宋体" panose="02010600030101010101" pitchFamily="2" charset="-122"/>
                <a:ea typeface="宋体" panose="02010600030101010101" pitchFamily="2" charset="-122"/>
              </a:rPr>
              <a:t>推行宗教改革，宣布英国脱离罗马教皇管辖，</a:t>
            </a:r>
            <a:r>
              <a:rPr lang="zh-CN" altLang="en-US" sz="2400" b="1" dirty="0">
                <a:solidFill>
                  <a:srgbClr val="FF0000"/>
                </a:solidFill>
                <a:latin typeface="宋体" panose="02010600030101010101" pitchFamily="2" charset="-122"/>
                <a:ea typeface="宋体" panose="02010600030101010101" pitchFamily="2" charset="-122"/>
                <a:cs typeface="宋体" panose="02010600030101010101" pitchFamily="2" charset="-122"/>
              </a:rPr>
              <a:t>建立起适应国王的专制统治的英国国教。</a:t>
            </a:r>
          </a:p>
        </p:txBody>
      </p:sp>
      <p:cxnSp>
        <p:nvCxnSpPr>
          <p:cNvPr id="7" name="直接连接符 6"/>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11" name="文本框 3"/>
          <p:cNvSpPr txBox="1"/>
          <p:nvPr/>
        </p:nvSpPr>
        <p:spPr>
          <a:xfrm>
            <a:off x="238125" y="77139"/>
            <a:ext cx="6207148" cy="646331"/>
          </a:xfrm>
          <a:prstGeom prst="rect">
            <a:avLst/>
          </a:prstGeom>
          <a:noFill/>
        </p:spPr>
        <p:txBody>
          <a:bodyPr wrap="none" rtlCol="0">
            <a:spAutoFit/>
          </a:bodyPr>
          <a:lstStyle/>
          <a:p>
            <a:r>
              <a:rPr lang="zh-CN" altLang="en-US" sz="3600" b="1" dirty="0">
                <a:solidFill>
                  <a:srgbClr val="FF0000"/>
                </a:solidFill>
                <a:latin typeface="方正姚体" pitchFamily="2" charset="-122"/>
                <a:ea typeface="方正姚体" pitchFamily="2" charset="-122"/>
              </a:rPr>
              <a:t>一、近代西方民族国家的产生</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内容占位符 1"/>
          <p:cNvPicPr>
            <a:picLocks noGrp="1" noChangeAspect="1"/>
          </p:cNvPicPr>
          <p:nvPr>
            <p:ph sz="half" idx="1"/>
          </p:nvPr>
        </p:nvPicPr>
        <p:blipFill>
          <a:blip r:embed="rId2"/>
          <a:stretch>
            <a:fillRect/>
          </a:stretch>
        </p:blipFill>
        <p:spPr>
          <a:xfrm>
            <a:off x="619094" y="1597689"/>
            <a:ext cx="3484012" cy="4167505"/>
          </a:xfrm>
          <a:prstGeom prst="rect">
            <a:avLst/>
          </a:prstGeom>
        </p:spPr>
      </p:pic>
      <p:sp>
        <p:nvSpPr>
          <p:cNvPr id="6" name="TextBox 5"/>
          <p:cNvSpPr txBox="1"/>
          <p:nvPr/>
        </p:nvSpPr>
        <p:spPr>
          <a:xfrm>
            <a:off x="1752600" y="5943600"/>
            <a:ext cx="1217000" cy="400110"/>
          </a:xfrm>
          <a:prstGeom prst="rect">
            <a:avLst/>
          </a:prstGeom>
          <a:noFill/>
        </p:spPr>
        <p:txBody>
          <a:bodyPr wrap="none" rtlCol="0">
            <a:spAutoFit/>
          </a:bodyPr>
          <a:lstStyle/>
          <a:p>
            <a:r>
              <a:rPr lang="zh-CN" altLang="en-US" sz="2000" b="1" dirty="0">
                <a:solidFill>
                  <a:srgbClr val="002060"/>
                </a:solidFill>
                <a:latin typeface="宋体" panose="02010600030101010101" pitchFamily="2" charset="-122"/>
                <a:ea typeface="宋体" panose="02010600030101010101" pitchFamily="2" charset="-122"/>
              </a:rPr>
              <a:t>路易十四</a:t>
            </a:r>
          </a:p>
        </p:txBody>
      </p:sp>
      <p:sp>
        <p:nvSpPr>
          <p:cNvPr id="7" name="TextBox 6"/>
          <p:cNvSpPr txBox="1"/>
          <p:nvPr/>
        </p:nvSpPr>
        <p:spPr>
          <a:xfrm>
            <a:off x="4608892" y="1419285"/>
            <a:ext cx="7297024" cy="4524315"/>
          </a:xfrm>
          <a:prstGeom prst="rect">
            <a:avLst/>
          </a:prstGeom>
          <a:noFill/>
        </p:spPr>
        <p:txBody>
          <a:bodyPr wrap="square" rtlCol="0">
            <a:spAutoFit/>
          </a:bodyPr>
          <a:lstStyle/>
          <a:p>
            <a:pPr algn="ctr">
              <a:lnSpc>
                <a:spcPct val="150000"/>
              </a:lnSpc>
            </a:pPr>
            <a:r>
              <a:rPr lang="zh-CN" altLang="en-US" sz="2400" b="1" dirty="0">
                <a:solidFill>
                  <a:srgbClr val="002060"/>
                </a:solidFill>
                <a:latin typeface="宋体" panose="02010600030101010101" pitchFamily="2" charset="-122"/>
                <a:ea typeface="宋体" panose="02010600030101010101" pitchFamily="2" charset="-122"/>
              </a:rPr>
              <a:t>路易十四（</a:t>
            </a:r>
            <a:r>
              <a:rPr lang="en-US" altLang="zh-CN" sz="2400" b="1" dirty="0">
                <a:solidFill>
                  <a:srgbClr val="002060"/>
                </a:solidFill>
                <a:latin typeface="宋体" panose="02010600030101010101" pitchFamily="2" charset="-122"/>
                <a:ea typeface="宋体" panose="02010600030101010101" pitchFamily="2" charset="-122"/>
              </a:rPr>
              <a:t>1638—1715</a:t>
            </a:r>
            <a:r>
              <a:rPr lang="zh-CN" altLang="en-US" sz="2400" b="1" dirty="0">
                <a:solidFill>
                  <a:srgbClr val="002060"/>
                </a:solidFill>
                <a:latin typeface="宋体" panose="02010600030101010101" pitchFamily="2" charset="-122"/>
                <a:ea typeface="宋体" panose="02010600030101010101" pitchFamily="2" charset="-122"/>
              </a:rPr>
              <a:t>）自号太阳王，是波旁</a:t>
            </a:r>
          </a:p>
          <a:p>
            <a:pPr>
              <a:lnSpc>
                <a:spcPct val="150000"/>
              </a:lnSpc>
            </a:pPr>
            <a:r>
              <a:rPr lang="zh-CN" altLang="en-US" sz="2400" b="1" dirty="0">
                <a:solidFill>
                  <a:srgbClr val="002060"/>
                </a:solidFill>
                <a:latin typeface="宋体" panose="02010600030101010101" pitchFamily="2" charset="-122"/>
                <a:ea typeface="宋体" panose="02010600030101010101" pitchFamily="2" charset="-122"/>
              </a:rPr>
              <a:t>王朝的法国国王，在位长达</a:t>
            </a:r>
            <a:r>
              <a:rPr lang="en-US" altLang="zh-CN" sz="2400" b="1" dirty="0">
                <a:solidFill>
                  <a:srgbClr val="002060"/>
                </a:solidFill>
                <a:latin typeface="宋体" panose="02010600030101010101" pitchFamily="2" charset="-122"/>
                <a:ea typeface="宋体" panose="02010600030101010101" pitchFamily="2" charset="-122"/>
              </a:rPr>
              <a:t>72</a:t>
            </a:r>
            <a:r>
              <a:rPr lang="zh-CN" altLang="en-US" sz="2400" b="1" dirty="0">
                <a:solidFill>
                  <a:srgbClr val="002060"/>
                </a:solidFill>
                <a:latin typeface="宋体" panose="02010600030101010101" pitchFamily="2" charset="-122"/>
                <a:ea typeface="宋体" panose="02010600030101010101" pitchFamily="2" charset="-122"/>
              </a:rPr>
              <a:t>年，路易十四在法国</a:t>
            </a:r>
          </a:p>
          <a:p>
            <a:pPr>
              <a:lnSpc>
                <a:spcPct val="150000"/>
              </a:lnSpc>
            </a:pPr>
            <a:r>
              <a:rPr lang="zh-CN" altLang="en-US" sz="2400" b="1" dirty="0">
                <a:solidFill>
                  <a:srgbClr val="002060"/>
                </a:solidFill>
                <a:latin typeface="宋体" panose="02010600030101010101" pitchFamily="2" charset="-122"/>
                <a:ea typeface="宋体" panose="02010600030101010101" pitchFamily="2" charset="-122"/>
              </a:rPr>
              <a:t>建立了一个君主专制的中央集权王国。</a:t>
            </a:r>
            <a:endParaRPr lang="en-US" altLang="zh-CN" sz="2400" b="1" dirty="0">
              <a:solidFill>
                <a:srgbClr val="002060"/>
              </a:solidFill>
              <a:latin typeface="宋体" panose="02010600030101010101" pitchFamily="2" charset="-122"/>
              <a:ea typeface="宋体" panose="02010600030101010101" pitchFamily="2" charset="-122"/>
            </a:endParaRPr>
          </a:p>
          <a:p>
            <a:pPr>
              <a:lnSpc>
                <a:spcPct val="150000"/>
              </a:lnSpc>
            </a:pPr>
            <a:r>
              <a:rPr lang="en-US" altLang="zh-CN" sz="2400" b="1" dirty="0">
                <a:solidFill>
                  <a:srgbClr val="002060"/>
                </a:solidFill>
                <a:latin typeface="宋体" panose="02010600030101010101" pitchFamily="2" charset="-122"/>
                <a:ea typeface="宋体" panose="02010600030101010101" pitchFamily="2" charset="-122"/>
              </a:rPr>
              <a:t>    1661</a:t>
            </a:r>
            <a:r>
              <a:rPr lang="zh-CN" altLang="en-US" sz="2400" b="1" dirty="0">
                <a:solidFill>
                  <a:srgbClr val="002060"/>
                </a:solidFill>
                <a:latin typeface="宋体" panose="02010600030101010101" pitchFamily="2" charset="-122"/>
                <a:ea typeface="宋体" panose="02010600030101010101" pitchFamily="2" charset="-122"/>
              </a:rPr>
              <a:t>年他在巴黎西郊修建凡尔赛宫把大贵族集</a:t>
            </a:r>
          </a:p>
          <a:p>
            <a:pPr>
              <a:lnSpc>
                <a:spcPct val="150000"/>
              </a:lnSpc>
            </a:pPr>
            <a:r>
              <a:rPr lang="zh-CN" altLang="en-US" sz="2400" b="1" dirty="0">
                <a:solidFill>
                  <a:srgbClr val="002060"/>
                </a:solidFill>
                <a:latin typeface="宋体" panose="02010600030101010101" pitchFamily="2" charset="-122"/>
                <a:ea typeface="宋体" panose="02010600030101010101" pitchFamily="2" charset="-122"/>
              </a:rPr>
              <a:t>中在凡尔赛宫居住，将整个法国的官僚机构集中于</a:t>
            </a:r>
          </a:p>
          <a:p>
            <a:pPr>
              <a:lnSpc>
                <a:spcPct val="150000"/>
              </a:lnSpc>
            </a:pPr>
            <a:r>
              <a:rPr lang="zh-CN" altLang="en-US" sz="2400" b="1" dirty="0">
                <a:solidFill>
                  <a:srgbClr val="002060"/>
                </a:solidFill>
                <a:latin typeface="宋体" panose="02010600030101010101" pitchFamily="2" charset="-122"/>
                <a:ea typeface="宋体" panose="02010600030101010101" pitchFamily="2" charset="-122"/>
              </a:rPr>
              <a:t>他的周围，以此强化法王的军事、财政和机构的决策权。</a:t>
            </a:r>
            <a:r>
              <a:rPr lang="zh-CN" altLang="zh-CN" sz="2400" b="1" dirty="0">
                <a:solidFill>
                  <a:srgbClr val="FF0000"/>
                </a:solidFill>
                <a:latin typeface="宋体" panose="02010600030101010101" pitchFamily="2" charset="-122"/>
                <a:ea typeface="宋体" panose="02010600030101010101" pitchFamily="2" charset="-122"/>
                <a:cs typeface="宋体" panose="02010600030101010101" pitchFamily="2" charset="-122"/>
              </a:rPr>
              <a:t>路易十四统治时期，法国王权达到顶峰</a:t>
            </a:r>
            <a:r>
              <a:rPr lang="zh-CN" altLang="en-US" sz="2400" b="1" dirty="0">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zh-CN" altLang="en-US" sz="2400" b="1" dirty="0">
                <a:solidFill>
                  <a:srgbClr val="002060"/>
                </a:solidFill>
                <a:latin typeface="宋体" panose="02010600030101010101" pitchFamily="2" charset="-122"/>
                <a:ea typeface="宋体" panose="02010600030101010101" pitchFamily="2" charset="-122"/>
              </a:rPr>
              <a:t>他建立起的这一绝对君主制一直持续到</a:t>
            </a:r>
            <a:r>
              <a:rPr lang="en-US" altLang="zh-CN" sz="2400" b="1" dirty="0">
                <a:solidFill>
                  <a:srgbClr val="002060"/>
                </a:solidFill>
                <a:latin typeface="宋体" panose="02010600030101010101" pitchFamily="2" charset="-122"/>
                <a:ea typeface="宋体" panose="02010600030101010101" pitchFamily="2" charset="-122"/>
              </a:rPr>
              <a:t>,</a:t>
            </a:r>
            <a:r>
              <a:rPr lang="zh-CN" altLang="en-US" sz="2400" b="1" dirty="0">
                <a:solidFill>
                  <a:srgbClr val="002060"/>
                </a:solidFill>
                <a:latin typeface="宋体" panose="02010600030101010101" pitchFamily="2" charset="-122"/>
                <a:ea typeface="宋体" panose="02010600030101010101" pitchFamily="2" charset="-122"/>
              </a:rPr>
              <a:t>法国大革命时期。</a:t>
            </a:r>
          </a:p>
        </p:txBody>
      </p:sp>
      <p:cxnSp>
        <p:nvCxnSpPr>
          <p:cNvPr id="9" name="直接连接符 8"/>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10" name="文本框 3"/>
          <p:cNvSpPr txBox="1"/>
          <p:nvPr/>
        </p:nvSpPr>
        <p:spPr>
          <a:xfrm>
            <a:off x="238125" y="77139"/>
            <a:ext cx="6207148" cy="646331"/>
          </a:xfrm>
          <a:prstGeom prst="rect">
            <a:avLst/>
          </a:prstGeom>
          <a:noFill/>
        </p:spPr>
        <p:txBody>
          <a:bodyPr wrap="none" rtlCol="0">
            <a:spAutoFit/>
          </a:bodyPr>
          <a:lstStyle/>
          <a:p>
            <a:r>
              <a:rPr lang="zh-CN" altLang="en-US" sz="3600" b="1" dirty="0">
                <a:solidFill>
                  <a:srgbClr val="FF0000"/>
                </a:solidFill>
                <a:latin typeface="方正姚体" pitchFamily="2" charset="-122"/>
                <a:ea typeface="方正姚体" pitchFamily="2" charset="-122"/>
              </a:rPr>
              <a:t>一、近代西方民族国家的产生</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直接连接符 1"/>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3" name="矩形 2"/>
          <p:cNvSpPr/>
          <p:nvPr/>
        </p:nvSpPr>
        <p:spPr>
          <a:xfrm>
            <a:off x="135421" y="2077944"/>
            <a:ext cx="11958622" cy="646331"/>
          </a:xfrm>
          <a:prstGeom prst="rect">
            <a:avLst/>
          </a:prstGeom>
        </p:spPr>
        <p:txBody>
          <a:bodyPr wrap="square">
            <a:spAutoFit/>
          </a:bodyPr>
          <a:lstStyle/>
          <a:p>
            <a:pPr indent="266700">
              <a:lnSpc>
                <a:spcPct val="150000"/>
              </a:lnSpc>
            </a:pPr>
            <a:r>
              <a:rPr lang="zh-CN" altLang="zh-CN" sz="2400" b="1" kern="0" dirty="0">
                <a:solidFill>
                  <a:srgbClr val="002060"/>
                </a:solidFill>
                <a:latin typeface="宋体" panose="02010600030101010101" pitchFamily="2" charset="-122"/>
                <a:ea typeface="宋体" panose="02010600030101010101" pitchFamily="2" charset="-122"/>
                <a:cs typeface="Iowan Old Style"/>
              </a:rPr>
              <a:t>随着</a:t>
            </a:r>
            <a:r>
              <a:rPr lang="zh-CN" altLang="zh-CN" sz="2400" b="1" kern="0" dirty="0">
                <a:solidFill>
                  <a:srgbClr val="FF0000"/>
                </a:solidFill>
                <a:latin typeface="宋体" panose="02010600030101010101" pitchFamily="2" charset="-122"/>
                <a:ea typeface="宋体" panose="02010600030101010101" pitchFamily="2" charset="-122"/>
                <a:cs typeface="Iowan Old Style"/>
              </a:rPr>
              <a:t>基督教势力的衰弱</a:t>
            </a:r>
            <a:r>
              <a:rPr lang="zh-CN" altLang="zh-CN" sz="2400" b="1" kern="0" dirty="0">
                <a:solidFill>
                  <a:srgbClr val="002060"/>
                </a:solidFill>
                <a:latin typeface="宋体" panose="02010600030101010101" pitchFamily="2" charset="-122"/>
                <a:ea typeface="宋体" panose="02010600030101010101" pitchFamily="2" charset="-122"/>
                <a:cs typeface="Iowan Old Style"/>
              </a:rPr>
              <a:t>和</a:t>
            </a:r>
            <a:r>
              <a:rPr lang="zh-CN" altLang="zh-CN" sz="2400" b="1" kern="0" dirty="0">
                <a:solidFill>
                  <a:srgbClr val="FF0000"/>
                </a:solidFill>
                <a:latin typeface="宋体" panose="02010600030101010101" pitchFamily="2" charset="-122"/>
                <a:ea typeface="宋体" panose="02010600030101010101" pitchFamily="2" charset="-122"/>
                <a:cs typeface="Iowan Old Style"/>
              </a:rPr>
              <a:t>民族认同观念</a:t>
            </a:r>
            <a:r>
              <a:rPr lang="zh-CN" altLang="zh-CN" sz="2400" b="1" kern="0" dirty="0">
                <a:solidFill>
                  <a:srgbClr val="002060"/>
                </a:solidFill>
                <a:latin typeface="宋体" panose="02010600030101010101" pitchFamily="2" charset="-122"/>
                <a:ea typeface="宋体" panose="02010600030101010101" pitchFamily="2" charset="-122"/>
                <a:cs typeface="Iowan Old Style"/>
              </a:rPr>
              <a:t>的兴起，</a:t>
            </a:r>
            <a:r>
              <a:rPr lang="zh-CN" altLang="zh-CN" sz="2400" b="1" kern="0" dirty="0">
                <a:solidFill>
                  <a:srgbClr val="002060"/>
                </a:solidFill>
                <a:latin typeface="宋体" panose="02010600030101010101" pitchFamily="2" charset="-122"/>
                <a:ea typeface="宋体" panose="02010600030101010101" pitchFamily="2" charset="-122"/>
                <a:cs typeface="Songti SC"/>
              </a:rPr>
              <a:t>英、法等国</a:t>
            </a:r>
            <a:r>
              <a:rPr lang="zh-CN" altLang="zh-CN" sz="2400" b="1" kern="0" dirty="0">
                <a:solidFill>
                  <a:srgbClr val="FF0000"/>
                </a:solidFill>
                <a:latin typeface="宋体" panose="02010600030101010101" pitchFamily="2" charset="-122"/>
                <a:ea typeface="宋体" panose="02010600030101010101" pitchFamily="2" charset="-122"/>
                <a:cs typeface="Songti SC"/>
              </a:rPr>
              <a:t>民族语言</a:t>
            </a:r>
            <a:r>
              <a:rPr lang="zh-CN" altLang="zh-CN" sz="2400" b="1" kern="0" dirty="0">
                <a:solidFill>
                  <a:srgbClr val="002060"/>
                </a:solidFill>
                <a:latin typeface="宋体" panose="02010600030101010101" pitchFamily="2" charset="-122"/>
                <a:ea typeface="宋体" panose="02010600030101010101" pitchFamily="2" charset="-122"/>
                <a:cs typeface="Songti SC"/>
              </a:rPr>
              <a:t>的地位逐渐上升。</a:t>
            </a:r>
          </a:p>
        </p:txBody>
      </p:sp>
      <p:sp>
        <p:nvSpPr>
          <p:cNvPr id="4" name="矩形 3"/>
          <p:cNvSpPr/>
          <p:nvPr/>
        </p:nvSpPr>
        <p:spPr>
          <a:xfrm>
            <a:off x="238125" y="1517108"/>
            <a:ext cx="7561263" cy="461665"/>
          </a:xfrm>
          <a:prstGeom prst="rect">
            <a:avLst/>
          </a:prstGeom>
        </p:spPr>
        <p:txBody>
          <a:bodyPr wrap="square">
            <a:spAutoFit/>
          </a:bodyPr>
          <a:lstStyle/>
          <a:p>
            <a:pPr lvl="0" indent="267970" algn="just"/>
            <a:r>
              <a:rPr lang="zh-CN" altLang="zh-CN" sz="2400" b="1" kern="0" dirty="0">
                <a:solidFill>
                  <a:srgbClr val="FF0000"/>
                </a:solidFill>
                <a:latin typeface="宋体" panose="02010600030101010101" pitchFamily="2" charset="-122"/>
                <a:ea typeface="宋体" panose="02010600030101010101" pitchFamily="2" charset="-122"/>
                <a:cs typeface="Songti SC"/>
              </a:rPr>
              <a:t>（</a:t>
            </a:r>
            <a:r>
              <a:rPr lang="en-US" altLang="zh-CN" sz="2400" b="1" kern="0" dirty="0">
                <a:solidFill>
                  <a:srgbClr val="FF0000"/>
                </a:solidFill>
                <a:latin typeface="宋体" panose="02010600030101010101" pitchFamily="2" charset="-122"/>
                <a:ea typeface="宋体" panose="02010600030101010101" pitchFamily="2" charset="-122"/>
                <a:cs typeface="Songti SC"/>
              </a:rPr>
              <a:t>2</a:t>
            </a:r>
            <a:r>
              <a:rPr lang="zh-CN" altLang="zh-CN" sz="2400" b="1" kern="0" dirty="0">
                <a:solidFill>
                  <a:srgbClr val="FF0000"/>
                </a:solidFill>
                <a:latin typeface="宋体" panose="02010600030101010101" pitchFamily="2" charset="-122"/>
                <a:ea typeface="宋体" panose="02010600030101010101" pitchFamily="2" charset="-122"/>
                <a:cs typeface="Songti SC"/>
              </a:rPr>
              <a:t>）民族语言形成推动民族国家形成</a:t>
            </a:r>
          </a:p>
        </p:txBody>
      </p:sp>
      <p:sp>
        <p:nvSpPr>
          <p:cNvPr id="5" name="文本框 3"/>
          <p:cNvSpPr txBox="1"/>
          <p:nvPr/>
        </p:nvSpPr>
        <p:spPr>
          <a:xfrm>
            <a:off x="238125" y="77139"/>
            <a:ext cx="6207148" cy="646331"/>
          </a:xfrm>
          <a:prstGeom prst="rect">
            <a:avLst/>
          </a:prstGeom>
          <a:noFill/>
        </p:spPr>
        <p:txBody>
          <a:bodyPr wrap="none" rtlCol="0">
            <a:spAutoFit/>
          </a:bodyPr>
          <a:lstStyle/>
          <a:p>
            <a:r>
              <a:rPr lang="zh-CN" altLang="en-US" sz="3600" b="1" dirty="0">
                <a:solidFill>
                  <a:srgbClr val="FF0000"/>
                </a:solidFill>
                <a:latin typeface="方正姚体" pitchFamily="2" charset="-122"/>
                <a:ea typeface="方正姚体" pitchFamily="2" charset="-122"/>
              </a:rPr>
              <a:t>一、近代西方民族国家的产生</a:t>
            </a:r>
          </a:p>
        </p:txBody>
      </p:sp>
      <p:sp>
        <p:nvSpPr>
          <p:cNvPr id="6" name="文本框 4"/>
          <p:cNvSpPr txBox="1"/>
          <p:nvPr/>
        </p:nvSpPr>
        <p:spPr>
          <a:xfrm>
            <a:off x="83124" y="928063"/>
            <a:ext cx="6677830" cy="584775"/>
          </a:xfrm>
          <a:prstGeom prst="rect">
            <a:avLst/>
          </a:prstGeom>
          <a:noFill/>
        </p:spPr>
        <p:txBody>
          <a:bodyPr wrap="square" rtlCol="0">
            <a:spAutoFit/>
          </a:bodyPr>
          <a:lstStyle/>
          <a:p>
            <a:r>
              <a:rPr lang="en-US" altLang="zh-CN" sz="3200" b="1" dirty="0">
                <a:solidFill>
                  <a:srgbClr val="FF0000"/>
                </a:solidFill>
                <a:latin typeface="方正姚体" pitchFamily="2" charset="-122"/>
                <a:ea typeface="方正姚体" pitchFamily="2" charset="-122"/>
              </a:rPr>
              <a:t>1</a:t>
            </a:r>
            <a:r>
              <a:rPr lang="zh-CN" altLang="en-US" sz="3200" b="1" dirty="0">
                <a:solidFill>
                  <a:srgbClr val="FF0000"/>
                </a:solidFill>
                <a:latin typeface="方正姚体" pitchFamily="2" charset="-122"/>
                <a:ea typeface="方正姚体" pitchFamily="2" charset="-122"/>
              </a:rPr>
              <a:t>、推动西方民族国家的产生的原因</a:t>
            </a:r>
          </a:p>
        </p:txBody>
      </p:sp>
      <p:sp>
        <p:nvSpPr>
          <p:cNvPr id="8" name="矩形 7"/>
          <p:cNvSpPr/>
          <p:nvPr/>
        </p:nvSpPr>
        <p:spPr>
          <a:xfrm>
            <a:off x="399246" y="2845757"/>
            <a:ext cx="11178860" cy="1866858"/>
          </a:xfrm>
          <a:prstGeom prst="rect">
            <a:avLst/>
          </a:prstGeom>
          <a:ln w="25400">
            <a:solidFill>
              <a:srgbClr val="00B050"/>
            </a:solidFill>
          </a:ln>
        </p:spPr>
        <p:txBody>
          <a:bodyPr wrap="square">
            <a:spAutoFit/>
          </a:bodyPr>
          <a:lstStyle/>
          <a:p>
            <a:pPr lvl="0" indent="266700">
              <a:lnSpc>
                <a:spcPct val="150000"/>
              </a:lnSpc>
            </a:pPr>
            <a:r>
              <a:rPr lang="en-US" altLang="zh-CN" sz="2000" b="1" kern="0" dirty="0">
                <a:solidFill>
                  <a:srgbClr val="002060"/>
                </a:solidFill>
                <a:latin typeface="宋体" panose="02010600030101010101" pitchFamily="2" charset="-122"/>
                <a:ea typeface="宋体" panose="02010600030101010101" pitchFamily="2" charset="-122"/>
                <a:cs typeface="Iowan Old Style"/>
              </a:rPr>
              <a:t>①13</a:t>
            </a:r>
            <a:r>
              <a:rPr lang="zh-CN" altLang="zh-CN" sz="2000" b="1" kern="0" dirty="0">
                <a:solidFill>
                  <a:srgbClr val="002060"/>
                </a:solidFill>
                <a:latin typeface="宋体" panose="02010600030101010101" pitchFamily="2" charset="-122"/>
                <a:ea typeface="宋体" panose="02010600030101010101" pitchFamily="2" charset="-122"/>
                <a:cs typeface="Iowan Old Style"/>
              </a:rPr>
              <a:t>世纪，以伦敦方言为基础形成的英语出现在英国官方文件中，英语开始逐渐成为英国人广泛使用的语言。</a:t>
            </a:r>
            <a:endParaRPr lang="en-US" altLang="zh-CN" sz="2000" b="1" kern="0" dirty="0">
              <a:solidFill>
                <a:srgbClr val="002060"/>
              </a:solidFill>
              <a:latin typeface="宋体" panose="02010600030101010101" pitchFamily="2" charset="-122"/>
              <a:ea typeface="宋体" panose="02010600030101010101" pitchFamily="2" charset="-122"/>
              <a:cs typeface="Iowan Old Style"/>
            </a:endParaRPr>
          </a:p>
          <a:p>
            <a:pPr lvl="0" indent="266700">
              <a:lnSpc>
                <a:spcPct val="150000"/>
              </a:lnSpc>
            </a:pPr>
            <a:r>
              <a:rPr lang="en-US" altLang="zh-CN" sz="2000" b="1" kern="0" dirty="0">
                <a:solidFill>
                  <a:srgbClr val="002060"/>
                </a:solidFill>
                <a:latin typeface="宋体" panose="02010600030101010101" pitchFamily="2" charset="-122"/>
                <a:ea typeface="宋体" panose="02010600030101010101" pitchFamily="2" charset="-122"/>
                <a:cs typeface="Iowan Old Style"/>
              </a:rPr>
              <a:t>②16</a:t>
            </a:r>
            <a:r>
              <a:rPr lang="zh-CN" altLang="zh-CN" sz="2000" b="1" kern="0" dirty="0">
                <a:solidFill>
                  <a:srgbClr val="002060"/>
                </a:solidFill>
                <a:latin typeface="宋体" panose="02010600030101010101" pitchFamily="2" charset="-122"/>
                <a:ea typeface="宋体" panose="02010600030101010101" pitchFamily="2" charset="-122"/>
                <a:cs typeface="Iowan Old Style"/>
              </a:rPr>
              <a:t>世纪，法国国王签署敕令</a:t>
            </a:r>
            <a:r>
              <a:rPr lang="en-US" altLang="zh-CN" sz="2000" b="1" kern="0" dirty="0">
                <a:solidFill>
                  <a:srgbClr val="002060"/>
                </a:solidFill>
                <a:latin typeface="宋体" panose="02010600030101010101" pitchFamily="2" charset="-122"/>
                <a:ea typeface="宋体" panose="02010600030101010101" pitchFamily="2" charset="-122"/>
                <a:cs typeface="Iowan Old Style"/>
              </a:rPr>
              <a:t>,</a:t>
            </a:r>
            <a:r>
              <a:rPr lang="zh-CN" altLang="zh-CN" sz="2000" b="1" kern="0" dirty="0">
                <a:solidFill>
                  <a:srgbClr val="002060"/>
                </a:solidFill>
                <a:latin typeface="宋体" panose="02010600030101010101" pitchFamily="2" charset="-122"/>
                <a:ea typeface="宋体" panose="02010600030101010101" pitchFamily="2" charset="-122"/>
                <a:cs typeface="Iowan Old Style"/>
              </a:rPr>
              <a:t>规定法国的法律文件必须用以巴黎方言为主形成的法语撰写，法语成为法国的官方语言。</a:t>
            </a:r>
            <a:endParaRPr lang="zh-CN" altLang="zh-CN" sz="2000" b="1" kern="100" dirty="0">
              <a:solidFill>
                <a:srgbClr val="002060"/>
              </a:solidFill>
              <a:latin typeface="宋体" panose="02010600030101010101" pitchFamily="2" charset="-122"/>
              <a:ea typeface="宋体" panose="02010600030101010101" pitchFamily="2" charset="-122"/>
              <a:cs typeface="Times New Roman" panose="02020603050405020304" pitchFamily="18" charset="0"/>
            </a:endParaRPr>
          </a:p>
        </p:txBody>
      </p:sp>
      <p:sp>
        <p:nvSpPr>
          <p:cNvPr id="9" name="矩形 8"/>
          <p:cNvSpPr/>
          <p:nvPr/>
        </p:nvSpPr>
        <p:spPr>
          <a:xfrm>
            <a:off x="243334" y="4841404"/>
            <a:ext cx="10035188" cy="461665"/>
          </a:xfrm>
          <a:prstGeom prst="rect">
            <a:avLst/>
          </a:prstGeom>
        </p:spPr>
        <p:txBody>
          <a:bodyPr wrap="square">
            <a:spAutoFit/>
          </a:bodyPr>
          <a:lstStyle/>
          <a:p>
            <a:pPr lvl="0" indent="267970" algn="just"/>
            <a:r>
              <a:rPr lang="zh-CN" altLang="zh-CN" sz="2400" b="1" kern="0" dirty="0">
                <a:solidFill>
                  <a:srgbClr val="FF0000"/>
                </a:solidFill>
                <a:latin typeface="宋体" panose="02010600030101010101" pitchFamily="2" charset="-122"/>
                <a:ea typeface="宋体" panose="02010600030101010101" pitchFamily="2" charset="-122"/>
                <a:cs typeface="Songti SC"/>
              </a:rPr>
              <a:t>（</a:t>
            </a:r>
            <a:r>
              <a:rPr lang="en-US" altLang="zh-CN" sz="2400" b="1" kern="0" dirty="0">
                <a:solidFill>
                  <a:srgbClr val="FF0000"/>
                </a:solidFill>
                <a:latin typeface="宋体" panose="02010600030101010101" pitchFamily="2" charset="-122"/>
                <a:ea typeface="宋体" panose="02010600030101010101" pitchFamily="2" charset="-122"/>
                <a:cs typeface="Songti SC"/>
              </a:rPr>
              <a:t>3</a:t>
            </a:r>
            <a:r>
              <a:rPr lang="zh-CN" altLang="zh-CN" sz="2400" b="1" kern="0" dirty="0">
                <a:solidFill>
                  <a:srgbClr val="FF0000"/>
                </a:solidFill>
                <a:latin typeface="宋体" panose="02010600030101010101" pitchFamily="2" charset="-122"/>
                <a:ea typeface="宋体" panose="02010600030101010101" pitchFamily="2" charset="-122"/>
                <a:cs typeface="Songti SC"/>
              </a:rPr>
              <a:t>）法国大革命</a:t>
            </a:r>
            <a:r>
              <a:rPr lang="zh-CN" altLang="en-US" sz="2400" b="1" kern="0" dirty="0">
                <a:solidFill>
                  <a:srgbClr val="FF0000"/>
                </a:solidFill>
                <a:latin typeface="宋体" panose="02010600030101010101" pitchFamily="2" charset="-122"/>
                <a:ea typeface="宋体" panose="02010600030101010101" pitchFamily="2" charset="-122"/>
                <a:cs typeface="Songti SC"/>
              </a:rPr>
              <a:t>及拿破仑战争</a:t>
            </a:r>
            <a:r>
              <a:rPr lang="zh-CN" altLang="zh-CN" sz="2400" b="1" kern="0" dirty="0">
                <a:solidFill>
                  <a:srgbClr val="FF0000"/>
                </a:solidFill>
                <a:latin typeface="宋体" panose="02010600030101010101" pitchFamily="2" charset="-122"/>
                <a:ea typeface="宋体" panose="02010600030101010101" pitchFamily="2" charset="-122"/>
                <a:cs typeface="Songti SC"/>
              </a:rPr>
              <a:t>推动</a:t>
            </a:r>
            <a:r>
              <a:rPr lang="zh-CN" altLang="en-US" sz="2400" b="1" kern="0" dirty="0">
                <a:solidFill>
                  <a:srgbClr val="FF0000"/>
                </a:solidFill>
                <a:latin typeface="宋体" panose="02010600030101010101" pitchFamily="2" charset="-122"/>
                <a:ea typeface="宋体" panose="02010600030101010101" pitchFamily="2" charset="-122"/>
                <a:cs typeface="Songti SC"/>
              </a:rPr>
              <a:t>欧洲</a:t>
            </a:r>
            <a:r>
              <a:rPr lang="zh-CN" altLang="zh-CN" sz="2400" b="1" kern="0" dirty="0">
                <a:solidFill>
                  <a:srgbClr val="FF0000"/>
                </a:solidFill>
                <a:latin typeface="宋体" panose="02010600030101010101" pitchFamily="2" charset="-122"/>
                <a:ea typeface="宋体" panose="02010600030101010101" pitchFamily="2" charset="-122"/>
                <a:cs typeface="Songti SC"/>
              </a:rPr>
              <a:t>民族国家形成</a:t>
            </a:r>
          </a:p>
        </p:txBody>
      </p:sp>
      <p:sp>
        <p:nvSpPr>
          <p:cNvPr id="10" name="矩形 9"/>
          <p:cNvSpPr/>
          <p:nvPr/>
        </p:nvSpPr>
        <p:spPr>
          <a:xfrm>
            <a:off x="399246" y="5303069"/>
            <a:ext cx="11423560" cy="1477328"/>
          </a:xfrm>
          <a:prstGeom prst="rect">
            <a:avLst/>
          </a:prstGeom>
          <a:ln w="25400">
            <a:solidFill>
              <a:srgbClr val="00B050"/>
            </a:solidFill>
          </a:ln>
        </p:spPr>
        <p:txBody>
          <a:bodyPr wrap="square">
            <a:spAutoFit/>
          </a:bodyPr>
          <a:lstStyle/>
          <a:p>
            <a:pPr indent="266700">
              <a:lnSpc>
                <a:spcPct val="150000"/>
              </a:lnSpc>
            </a:pPr>
            <a:r>
              <a:rPr lang="zh-CN" altLang="zh-CN" sz="2000" b="1" kern="0" dirty="0">
                <a:solidFill>
                  <a:srgbClr val="FF0000"/>
                </a:solidFill>
                <a:latin typeface="宋体" panose="02010600030101010101" pitchFamily="2" charset="-122"/>
                <a:ea typeface="宋体" panose="02010600030101010101" pitchFamily="2" charset="-122"/>
                <a:cs typeface="Songti SC"/>
              </a:rPr>
              <a:t>法国大革命</a:t>
            </a:r>
            <a:r>
              <a:rPr lang="zh-CN" altLang="en-US" sz="2000" b="1" kern="0" dirty="0">
                <a:solidFill>
                  <a:srgbClr val="FF0000"/>
                </a:solidFill>
                <a:latin typeface="宋体" panose="02010600030101010101" pitchFamily="2" charset="-122"/>
                <a:ea typeface="宋体" panose="02010600030101010101" pitchFamily="2" charset="-122"/>
                <a:cs typeface="Songti SC"/>
              </a:rPr>
              <a:t>期间，</a:t>
            </a:r>
            <a:r>
              <a:rPr lang="zh-CN" altLang="en-US" sz="2000" b="1" kern="0" dirty="0">
                <a:solidFill>
                  <a:srgbClr val="002060"/>
                </a:solidFill>
                <a:latin typeface="宋体" panose="02010600030101010101" pitchFamily="2" charset="-122"/>
                <a:ea typeface="宋体" panose="02010600030101010101" pitchFamily="2" charset="-122"/>
                <a:cs typeface="Songti SC"/>
              </a:rPr>
              <a:t>民族主义成为发动群众的重要工具，特别是亚格宾派执政期间，法国民族国家意识强化；</a:t>
            </a:r>
            <a:r>
              <a:rPr lang="zh-CN" altLang="zh-CN" sz="2000" b="1" kern="0" dirty="0">
                <a:solidFill>
                  <a:srgbClr val="FF0000"/>
                </a:solidFill>
                <a:latin typeface="宋体" panose="02010600030101010101" pitchFamily="2" charset="-122"/>
                <a:ea typeface="宋体" panose="02010600030101010101" pitchFamily="2" charset="-122"/>
                <a:cs typeface="Songti SC"/>
              </a:rPr>
              <a:t>拿破仑战争</a:t>
            </a:r>
            <a:r>
              <a:rPr lang="zh-CN" altLang="zh-CN" sz="2000" b="1" kern="0" dirty="0">
                <a:solidFill>
                  <a:srgbClr val="002060"/>
                </a:solidFill>
                <a:latin typeface="宋体" panose="02010600030101010101" pitchFamily="2" charset="-122"/>
                <a:ea typeface="宋体" panose="02010600030101010101" pitchFamily="2" charset="-122"/>
                <a:cs typeface="Songti SC"/>
              </a:rPr>
              <a:t>不仅传播了自由平等思想，还促进了欧洲各国民族意识的觉醒</a:t>
            </a:r>
            <a:r>
              <a:rPr lang="zh-CN" altLang="en-US" sz="2000" b="1" kern="0" dirty="0">
                <a:solidFill>
                  <a:srgbClr val="002060"/>
                </a:solidFill>
                <a:latin typeface="宋体" panose="02010600030101010101" pitchFamily="2" charset="-122"/>
                <a:ea typeface="宋体" panose="02010600030101010101" pitchFamily="2" charset="-122"/>
                <a:cs typeface="Songti SC"/>
              </a:rPr>
              <a:t>，特别是意大利、德意志地区，为这两国的统一创造了条件</a:t>
            </a:r>
            <a:r>
              <a:rPr lang="zh-CN" altLang="zh-CN" sz="2000" b="1" kern="0" dirty="0">
                <a:solidFill>
                  <a:srgbClr val="002060"/>
                </a:solidFill>
                <a:latin typeface="宋体" panose="02010600030101010101" pitchFamily="2" charset="-122"/>
                <a:ea typeface="宋体" panose="02010600030101010101" pitchFamily="2" charset="-122"/>
                <a:cs typeface="Songti SC"/>
              </a:rPr>
              <a:t>。</a:t>
            </a:r>
            <a:endParaRPr lang="en-US" altLang="zh-CN" sz="2000" b="1" kern="0" dirty="0">
              <a:solidFill>
                <a:srgbClr val="002060"/>
              </a:solidFill>
              <a:latin typeface="宋体" panose="02010600030101010101" pitchFamily="2" charset="-122"/>
              <a:ea typeface="宋体" panose="02010600030101010101" pitchFamily="2" charset="-122"/>
              <a:cs typeface="Songti S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diagram"/>
  <p:tag name="KSO_WM_TEMPLATE_INDEX" val="20187567"/>
  <p:tag name="KSO_WM_UNIT_COMPATIBLE" val="0"/>
  <p:tag name="KSO_WM_UNIT_DIAGRAM_ISNUMVISUAL" val="0"/>
  <p:tag name="KSO_WM_UNIT_DIAGRAM_ISREFERUNIT" val="0"/>
  <p:tag name="KSO_WM_UNIT_HIGHLIGHT" val="0"/>
  <p:tag name="KSO_WM_UNIT_ID" val="diagram20187567_1*m_h_i*1_1_3"/>
  <p:tag name="KSO_WM_UNIT_INDEX" val="1_1_3"/>
  <p:tag name="KSO_WM_UNIT_LAYERLEVEL" val="1_1_1"/>
  <p:tag name="KSO_WM_UNIT_TEXT_FILL_FORE_SCHEMECOLOR_INDEX" val="14"/>
  <p:tag name="KSO_WM_UNIT_TEXT_FILL_TYPE" val="1"/>
  <p:tag name="KSO_WM_UNIT_TYPE" val="m_h_i"/>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diagram"/>
  <p:tag name="KSO_WM_TEMPLATE_INDEX" val="20187567"/>
  <p:tag name="KSO_WM_UNIT_COMPATIBLE" val="0"/>
  <p:tag name="KSO_WM_UNIT_DIAGRAM_ISNUMVISUAL" val="0"/>
  <p:tag name="KSO_WM_UNIT_DIAGRAM_ISREFERUNIT" val="0"/>
  <p:tag name="KSO_WM_UNIT_FILL_FORE_SCHEMECOLOR_INDEX" val="6"/>
  <p:tag name="KSO_WM_UNIT_FILL_TYPE" val="1"/>
  <p:tag name="KSO_WM_UNIT_HIGHLIGHT" val="0"/>
  <p:tag name="KSO_WM_UNIT_ID" val="diagram20187567_1*m_h_i*1_2_2"/>
  <p:tag name="KSO_WM_UNIT_INDEX" val="1_2_2"/>
  <p:tag name="KSO_WM_UNIT_LAYERLEVEL" val="1_1_1"/>
  <p:tag name="KSO_WM_UNIT_TEXT_FILL_FORE_SCHEMECOLOR_INDEX" val="14"/>
  <p:tag name="KSO_WM_UNIT_TEXT_FILL_TYPE" val="1"/>
  <p:tag name="KSO_WM_UNIT_TYPE" val="m_h_i"/>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diagram"/>
  <p:tag name="KSO_WM_TEMPLATE_INDEX" val="20187567"/>
  <p:tag name="KSO_WM_UNIT_COMPATIBLE" val="0"/>
  <p:tag name="KSO_WM_UNIT_DIAGRAM_ISNUMVISUAL" val="0"/>
  <p:tag name="KSO_WM_UNIT_DIAGRAM_ISREFERUNIT" val="0"/>
  <p:tag name="KSO_WM_UNIT_HIGHLIGHT" val="0"/>
  <p:tag name="KSO_WM_UNIT_ID" val="diagram20187567_1*m_h_i*1_2_1"/>
  <p:tag name="KSO_WM_UNIT_INDEX" val="1_2_1"/>
  <p:tag name="KSO_WM_UNIT_LAYERLEVEL" val="1_1_1"/>
  <p:tag name="KSO_WM_UNIT_TEXT_FILL_FORE_SCHEMECOLOR_INDEX" val="14"/>
  <p:tag name="KSO_WM_UNIT_TEXT_FILL_TYPE" val="1"/>
  <p:tag name="KSO_WM_UNIT_TYPE" val="m_h_i"/>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diagram"/>
  <p:tag name="KSO_WM_TEMPLATE_INDEX" val="20187567"/>
  <p:tag name="KSO_WM_UNIT_COMPATIBLE" val="0"/>
  <p:tag name="KSO_WM_UNIT_DIAGRAM_ISNUMVISUAL" val="0"/>
  <p:tag name="KSO_WM_UNIT_DIAGRAM_ISREFERUNIT" val="0"/>
  <p:tag name="KSO_WM_UNIT_HIGHLIGHT" val="0"/>
  <p:tag name="KSO_WM_UNIT_ID" val="diagram20187567_1*m_h_i*1_1_3"/>
  <p:tag name="KSO_WM_UNIT_INDEX" val="1_1_3"/>
  <p:tag name="KSO_WM_UNIT_LAYERLEVEL" val="1_1_1"/>
  <p:tag name="KSO_WM_UNIT_TEXT_FILL_FORE_SCHEMECOLOR_INDEX" val="14"/>
  <p:tag name="KSO_WM_UNIT_TEXT_FILL_TYPE" val="1"/>
  <p:tag name="KSO_WM_UNIT_TYPE" val="m_h_i"/>
</p:tagLst>
</file>

<file path=ppt/tags/tag104.xml><?xml version="1.0" encoding="utf-8"?>
<p:tagLst xmlns:a="http://schemas.openxmlformats.org/drawingml/2006/main" xmlns:r="http://schemas.openxmlformats.org/officeDocument/2006/relationships" xmlns:p="http://schemas.openxmlformats.org/presentationml/2006/main">
  <p:tag name="AS_UNIQUEID" val="22"/>
</p:tagLst>
</file>

<file path=ppt/tags/tag105.xml><?xml version="1.0" encoding="utf-8"?>
<p:tagLst xmlns:a="http://schemas.openxmlformats.org/drawingml/2006/main" xmlns:r="http://schemas.openxmlformats.org/officeDocument/2006/relationships" xmlns:p="http://schemas.openxmlformats.org/presentationml/2006/main">
  <p:tag name="KSO_WM_UNIT_TABLE_BEAUTIFY" val="smartTable{9ba9ade5-b152-49f3-bc7d-4d499ddf6c73}"/>
  <p:tag name="TABLE_COLOR_RGB" val="0x000000*0xFFFFFF*0x44546A*0xE6E5E5*0x848587*0x738499*0x817CA0*0x9B819F*0xA7878C*0xAB968B"/>
  <p:tag name="TABLE_COLORIDX" val="l"/>
  <p:tag name="TABLE_EMPHASIZE_COLOR" val="8684935"/>
  <p:tag name="TABLE_SKINIDX" val="-1"/>
</p:tagLst>
</file>

<file path=ppt/tags/tag106.xml><?xml version="1.0" encoding="utf-8"?>
<p:tagLst xmlns:a="http://schemas.openxmlformats.org/drawingml/2006/main" xmlns:r="http://schemas.openxmlformats.org/officeDocument/2006/relationships" xmlns:p="http://schemas.openxmlformats.org/presentationml/2006/main">
  <p:tag name="AS_UNIQUEID" val="45"/>
</p:tagLst>
</file>

<file path=ppt/tags/tag107.xml><?xml version="1.0" encoding="utf-8"?>
<p:tagLst xmlns:a="http://schemas.openxmlformats.org/drawingml/2006/main" xmlns:r="http://schemas.openxmlformats.org/officeDocument/2006/relationships" xmlns:p="http://schemas.openxmlformats.org/presentationml/2006/main">
  <p:tag name="AS_UNIQUEID" val="46"/>
</p:tagLst>
</file>

<file path=ppt/tags/tag108.xml><?xml version="1.0" encoding="utf-8"?>
<p:tagLst xmlns:a="http://schemas.openxmlformats.org/drawingml/2006/main" xmlns:r="http://schemas.openxmlformats.org/officeDocument/2006/relationships" xmlns:p="http://schemas.openxmlformats.org/presentationml/2006/main">
  <p:tag name="AS_UNIQUEID" val="47"/>
</p:tagLst>
</file>

<file path=ppt/tags/tag109.xml><?xml version="1.0" encoding="utf-8"?>
<p:tagLst xmlns:a="http://schemas.openxmlformats.org/drawingml/2006/main" xmlns:r="http://schemas.openxmlformats.org/officeDocument/2006/relationships" xmlns:p="http://schemas.openxmlformats.org/presentationml/2006/main">
  <p:tag name="AS_UNIQUEID" val="48"/>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AS_UNIQUEID" val="49"/>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r1-1"/>
  <p:tag name="KSO_WM_TAG_VERSION" val="1.0"/>
  <p:tag name="KSO_WM_TEMPLATE_CATEGORY" val="diagram"/>
  <p:tag name="KSO_WM_TEMPLATE_INDEX" val="20176517"/>
  <p:tag name="KSO_WM_UNIT_DIAGRAM_SCHEMECOLOR_ID" val="0"/>
  <p:tag name="KSO_WM_UNIT_ID" val="diagram20176517_1*r_i*1_1"/>
  <p:tag name="KSO_WM_UNIT_INDEX" val="1_1"/>
  <p:tag name="KSO_WM_UNIT_LAYERLEVEL" val="1_1"/>
  <p:tag name="KSO_WM_UNIT_LINE_FILL_TYPE" val="2"/>
  <p:tag name="KSO_WM_UNIT_LINE_FORE_SCHEMECOLOR_INDEX" val="7"/>
  <p:tag name="KSO_WM_UNIT_TEXT_FILL_FORE_SCHEMECOLOR_INDEX" val="2"/>
  <p:tag name="KSO_WM_UNIT_TEXT_FILL_TYPE" val="1"/>
  <p:tag name="KSO_WM_UNIT_TYPE" val="r_i"/>
  <p:tag name="KSO_WM_UNIT_USESOURCEFORMAT_APPLY" val="1"/>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r1-1"/>
  <p:tag name="KSO_WM_TAG_VERSION" val="1.0"/>
  <p:tag name="KSO_WM_TEMPLATE_CATEGORY" val="diagram"/>
  <p:tag name="KSO_WM_TEMPLATE_INDEX" val="20176517"/>
  <p:tag name="KSO_WM_UNIT_DIAGRAM_SCHEMECOLOR_ID" val="0"/>
  <p:tag name="KSO_WM_UNIT_ID" val="diagram20176517_1*r_i*1_2"/>
  <p:tag name="KSO_WM_UNIT_INDEX" val="1_2"/>
  <p:tag name="KSO_WM_UNIT_LAYERLEVEL" val="1_1"/>
  <p:tag name="KSO_WM_UNIT_LINE_FILL_TYPE" val="2"/>
  <p:tag name="KSO_WM_UNIT_LINE_FORE_SCHEMECOLOR_INDEX" val="7"/>
  <p:tag name="KSO_WM_UNIT_TEXT_FILL_FORE_SCHEMECOLOR_INDEX" val="2"/>
  <p:tag name="KSO_WM_UNIT_TEXT_FILL_TYPE" val="1"/>
  <p:tag name="KSO_WM_UNIT_TYPE" val="r_i"/>
  <p:tag name="KSO_WM_UNIT_USESOURCEFORMAT_APPLY" val="1"/>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r1-1"/>
  <p:tag name="KSO_WM_TAG_VERSION" val="1.0"/>
  <p:tag name="KSO_WM_TEMPLATE_CATEGORY" val="diagram"/>
  <p:tag name="KSO_WM_TEMPLATE_INDEX" val="20176517"/>
  <p:tag name="KSO_WM_UNIT_DIAGRAM_SCHEMECOLOR_ID" val="0"/>
  <p:tag name="KSO_WM_UNIT_FILL_FORE_SCHEMECOLOR_INDEX" val="5"/>
  <p:tag name="KSO_WM_UNIT_FILL_TYPE" val="1"/>
  <p:tag name="KSO_WM_UNIT_ID" val="diagram20176517_1*r_i*1_3"/>
  <p:tag name="KSO_WM_UNIT_INDEX" val="1_3"/>
  <p:tag name="KSO_WM_UNIT_LAYERLEVEL" val="1_1"/>
  <p:tag name="KSO_WM_UNIT_TEXT_FILL_FORE_SCHEMECOLOR_INDEX" val="13"/>
  <p:tag name="KSO_WM_UNIT_TEXT_FILL_TYPE" val="1"/>
  <p:tag name="KSO_WM_UNIT_TYPE" val="r_i"/>
  <p:tag name="KSO_WM_UNIT_USESOURCEFORMAT_APPLY" val="1"/>
</p:tagLst>
</file>

<file path=ppt/tags/tag114.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r1-1"/>
  <p:tag name="KSO_WM_TAG_VERSION" val="1.0"/>
  <p:tag name="KSO_WM_TEMPLATE_CATEGORY" val="diagram"/>
  <p:tag name="KSO_WM_TEMPLATE_INDEX" val="20176517"/>
  <p:tag name="KSO_WM_UNIT_DIAGRAM_SCHEMECOLOR_ID" val="0"/>
  <p:tag name="KSO_WM_UNIT_FILL_FORE_SCHEMECOLOR_INDEX" val="8"/>
  <p:tag name="KSO_WM_UNIT_FILL_TYPE" val="1"/>
  <p:tag name="KSO_WM_UNIT_ID" val="diagram20176517_1*r_i*1_4"/>
  <p:tag name="KSO_WM_UNIT_INDEX" val="1_4"/>
  <p:tag name="KSO_WM_UNIT_LAYERLEVEL" val="1_1"/>
  <p:tag name="KSO_WM_UNIT_TEXT_FILL_FORE_SCHEMECOLOR_INDEX" val="13"/>
  <p:tag name="KSO_WM_UNIT_TEXT_FILL_TYPE" val="1"/>
  <p:tag name="KSO_WM_UNIT_TYPE" val="r_i"/>
  <p:tag name="KSO_WM_UNIT_USESOURCEFORMAT_APPLY" val="1"/>
</p:tagLst>
</file>

<file path=ppt/tags/tag115.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r1-1"/>
  <p:tag name="KSO_WM_TAG_VERSION" val="1.0"/>
  <p:tag name="KSO_WM_TEMPLATE_CATEGORY" val="diagram"/>
  <p:tag name="KSO_WM_TEMPLATE_INDEX" val="20176517"/>
  <p:tag name="KSO_WM_UNIT_DIAGRAM_SCHEMECOLOR_ID" val="0"/>
  <p:tag name="KSO_WM_UNIT_FILL_FORE_SCHEMECOLOR_INDEX" val="5"/>
  <p:tag name="KSO_WM_UNIT_FILL_TYPE" val="1"/>
  <p:tag name="KSO_WM_UNIT_ID" val="diagram20176517_1*r_i*1_5"/>
  <p:tag name="KSO_WM_UNIT_INDEX" val="1_5"/>
  <p:tag name="KSO_WM_UNIT_LAYERLEVEL" val="1_1"/>
  <p:tag name="KSO_WM_UNIT_TEXT_FILL_FORE_SCHEMECOLOR_INDEX" val="2"/>
  <p:tag name="KSO_WM_UNIT_TEXT_FILL_TYPE" val="1"/>
  <p:tag name="KSO_WM_UNIT_TYPE" val="r_i"/>
  <p:tag name="KSO_WM_UNIT_USESOURCEFORMAT_APPLY" val="1"/>
</p:tagLst>
</file>

<file path=ppt/tags/tag116.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r1-1"/>
  <p:tag name="KSO_WM_TAG_VERSION" val="1.0"/>
  <p:tag name="KSO_WM_TEMPLATE_CATEGORY" val="diagram"/>
  <p:tag name="KSO_WM_TEMPLATE_INDEX" val="20176517"/>
  <p:tag name="KSO_WM_UNIT_DIAGRAM_SCHEMECOLOR_ID" val="0"/>
  <p:tag name="KSO_WM_UNIT_FILL_FORE_SCHEMECOLOR_INDEX" val="8"/>
  <p:tag name="KSO_WM_UNIT_FILL_TYPE" val="1"/>
  <p:tag name="KSO_WM_UNIT_ID" val="diagram20176517_1*r_i*1_6"/>
  <p:tag name="KSO_WM_UNIT_INDEX" val="1_6"/>
  <p:tag name="KSO_WM_UNIT_LAYERLEVEL" val="1_1"/>
  <p:tag name="KSO_WM_UNIT_TEXT_FILL_FORE_SCHEMECOLOR_INDEX" val="2"/>
  <p:tag name="KSO_WM_UNIT_TEXT_FILL_TYPE" val="1"/>
  <p:tag name="KSO_WM_UNIT_TYPE" val="r_i"/>
  <p:tag name="KSO_WM_UNIT_USESOURCEFORMAT_APPLY" val="1"/>
</p:tagLst>
</file>

<file path=ppt/tags/tag117.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r1-1"/>
  <p:tag name="KSO_WM_TAG_VERSION" val="1.0"/>
  <p:tag name="KSO_WM_TEMPLATE_CATEGORY" val="diagram"/>
  <p:tag name="KSO_WM_TEMPLATE_INDEX" val="20176517"/>
  <p:tag name="KSO_WM_UNIT_DIAGRAM_SCHEMECOLOR_ID" val="0"/>
  <p:tag name="KSO_WM_UNIT_FILL_FORE_SCHEMECOLOR_INDEX" val="5"/>
  <p:tag name="KSO_WM_UNIT_FILL_TYPE" val="1"/>
  <p:tag name="KSO_WM_UNIT_ID" val="diagram20176517_1*r_i*1_7"/>
  <p:tag name="KSO_WM_UNIT_INDEX" val="1_7"/>
  <p:tag name="KSO_WM_UNIT_LAYERLEVEL" val="1_1"/>
  <p:tag name="KSO_WM_UNIT_TEXT_FILL_FORE_SCHEMECOLOR_INDEX" val="2"/>
  <p:tag name="KSO_WM_UNIT_TEXT_FILL_TYPE" val="1"/>
  <p:tag name="KSO_WM_UNIT_TYPE" val="r_i"/>
  <p:tag name="KSO_WM_UNIT_USESOURCEFORMAT_APPLY" val="1"/>
</p:tagLst>
</file>

<file path=ppt/tags/tag118.xml><?xml version="1.0" encoding="utf-8"?>
<p:tagLst xmlns:a="http://schemas.openxmlformats.org/drawingml/2006/main" xmlns:r="http://schemas.openxmlformats.org/officeDocument/2006/relationships" xmlns:p="http://schemas.openxmlformats.org/presentationml/2006/main">
  <p:tag name="AS_UNIQUEID" val="56"/>
</p:tagLst>
</file>

<file path=ppt/tags/tag119.xml><?xml version="1.0" encoding="utf-8"?>
<p:tagLst xmlns:a="http://schemas.openxmlformats.org/drawingml/2006/main" xmlns:r="http://schemas.openxmlformats.org/officeDocument/2006/relationships" xmlns:p="http://schemas.openxmlformats.org/presentationml/2006/main">
  <p:tag name="AS_UNIQUEID" val="59"/>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AS_UNIQUEID" val="60"/>
</p:tagLst>
</file>

<file path=ppt/tags/tag121.xml><?xml version="1.0" encoding="utf-8"?>
<p:tagLst xmlns:a="http://schemas.openxmlformats.org/drawingml/2006/main" xmlns:r="http://schemas.openxmlformats.org/officeDocument/2006/relationships" xmlns:p="http://schemas.openxmlformats.org/presentationml/2006/main">
  <p:tag name="AS_UNIQUEID" val="63"/>
</p:tagLst>
</file>

<file path=ppt/tags/tag122.xml><?xml version="1.0" encoding="utf-8"?>
<p:tagLst xmlns:a="http://schemas.openxmlformats.org/drawingml/2006/main" xmlns:r="http://schemas.openxmlformats.org/officeDocument/2006/relationships" xmlns:p="http://schemas.openxmlformats.org/presentationml/2006/main">
  <p:tag name="AS_UNIQUEID" val="64"/>
</p:tagLst>
</file>

<file path=ppt/tags/tag123.xml><?xml version="1.0" encoding="utf-8"?>
<p:tagLst xmlns:a="http://schemas.openxmlformats.org/drawingml/2006/main" xmlns:r="http://schemas.openxmlformats.org/officeDocument/2006/relationships" xmlns:p="http://schemas.openxmlformats.org/presentationml/2006/main">
  <p:tag name="AS_UNIQUEID" val="67"/>
</p:tagLst>
</file>

<file path=ppt/tags/tag124.xml><?xml version="1.0" encoding="utf-8"?>
<p:tagLst xmlns:a="http://schemas.openxmlformats.org/drawingml/2006/main" xmlns:r="http://schemas.openxmlformats.org/officeDocument/2006/relationships" xmlns:p="http://schemas.openxmlformats.org/presentationml/2006/main">
  <p:tag name="AS_UNIQUEID" val="63"/>
</p:tagLst>
</file>

<file path=ppt/tags/tag125.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q1-1"/>
  <p:tag name="KSO_WM_TAG_VERSION" val="1.0"/>
  <p:tag name="KSO_WM_TEMPLATE_CATEGORY" val="diagram"/>
  <p:tag name="KSO_WM_TEMPLATE_INDEX" val="20188463"/>
  <p:tag name="KSO_WM_UNIT_COLOR_SCHEME_PARENT_PAGE" val="0_3"/>
  <p:tag name="KSO_WM_UNIT_COLOR_SCHEME_SHAPE_ID" val="37"/>
  <p:tag name="KSO_WM_UNIT_COMPATIBLE" val="0"/>
  <p:tag name="KSO_WM_UNIT_DIAGRAM_ISNUMVISUAL" val="0"/>
  <p:tag name="KSO_WM_UNIT_DIAGRAM_ISREFERUNIT" val="0"/>
  <p:tag name="KSO_WM_UNIT_DIAGRAM_SCHEMECOLOR_ID" val="0"/>
  <p:tag name="KSO_WM_UNIT_FILL_FORE_SCHEMECOLOR_INDEX" val="8"/>
  <p:tag name="KSO_WM_UNIT_FILL_TYPE" val="1"/>
  <p:tag name="KSO_WM_UNIT_HIGHLIGHT" val="0"/>
  <p:tag name="KSO_WM_UNIT_ID" val="diagram20188463_2*q_h_i*1_4_1"/>
  <p:tag name="KSO_WM_UNIT_INDEX" val="1_4_1"/>
  <p:tag name="KSO_WM_UNIT_LAYERLEVEL" val="1_1_1"/>
  <p:tag name="KSO_WM_UNIT_TEXT_FILL_FORE_SCHEMECOLOR_INDEX" val="13"/>
  <p:tag name="KSO_WM_UNIT_TEXT_FILL_TYPE" val="1"/>
  <p:tag name="KSO_WM_UNIT_TYPE" val="q_h_i"/>
  <p:tag name="KSO_WM_UNIT_USESOURCEFORMAT_APPLY" val="1"/>
</p:tagLst>
</file>

<file path=ppt/tags/tag126.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q1-1"/>
  <p:tag name="KSO_WM_TAG_VERSION" val="1.0"/>
  <p:tag name="KSO_WM_TEMPLATE_CATEGORY" val="diagram"/>
  <p:tag name="KSO_WM_TEMPLATE_INDEX" val="20188463"/>
  <p:tag name="KSO_WM_UNIT_COLOR_SCHEME_PARENT_PAGE" val="0_3"/>
  <p:tag name="KSO_WM_UNIT_COLOR_SCHEME_SHAPE_ID" val="38"/>
  <p:tag name="KSO_WM_UNIT_COMPATIBLE" val="0"/>
  <p:tag name="KSO_WM_UNIT_DIAGRAM_ISNUMVISUAL" val="0"/>
  <p:tag name="KSO_WM_UNIT_DIAGRAM_ISREFERUNIT" val="0"/>
  <p:tag name="KSO_WM_UNIT_DIAGRAM_SCHEMECOLOR_ID" val="0"/>
  <p:tag name="KSO_WM_UNIT_FILL_FORE_SCHEMECOLOR_INDEX" val="8"/>
  <p:tag name="KSO_WM_UNIT_FILL_TYPE" val="1"/>
  <p:tag name="KSO_WM_UNIT_HIGHLIGHT" val="0"/>
  <p:tag name="KSO_WM_UNIT_ID" val="diagram20188463_2*q_h_i*1_4_2"/>
  <p:tag name="KSO_WM_UNIT_INDEX" val="1_4_2"/>
  <p:tag name="KSO_WM_UNIT_LAYERLEVEL" val="1_1_1"/>
  <p:tag name="KSO_WM_UNIT_TEXT_FILL_FORE_SCHEMECOLOR_INDEX" val="13"/>
  <p:tag name="KSO_WM_UNIT_TEXT_FILL_TYPE" val="1"/>
  <p:tag name="KSO_WM_UNIT_TYPE" val="q_h_i"/>
  <p:tag name="KSO_WM_UNIT_USESOURCEFORMAT_APPLY" val="1"/>
</p:tagLst>
</file>

<file path=ppt/tags/tag127.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q1-1"/>
  <p:tag name="KSO_WM_TAG_VERSION" val="1.0"/>
  <p:tag name="KSO_WM_TEMPLATE_CATEGORY" val="diagram"/>
  <p:tag name="KSO_WM_TEMPLATE_INDEX" val="20188463"/>
  <p:tag name="KSO_WM_UNIT_COLOR_SCHEME_PARENT_PAGE" val="0_3"/>
  <p:tag name="KSO_WM_UNIT_COLOR_SCHEME_SHAPE_ID" val="37"/>
  <p:tag name="KSO_WM_UNIT_COMPATIBLE" val="0"/>
  <p:tag name="KSO_WM_UNIT_DIAGRAM_ISNUMVISUAL" val="0"/>
  <p:tag name="KSO_WM_UNIT_DIAGRAM_ISREFERUNIT" val="0"/>
  <p:tag name="KSO_WM_UNIT_DIAGRAM_SCHEMECOLOR_ID" val="0"/>
  <p:tag name="KSO_WM_UNIT_FILL_FORE_SCHEMECOLOR_INDEX" val="6"/>
  <p:tag name="KSO_WM_UNIT_FILL_TYPE" val="1"/>
  <p:tag name="KSO_WM_UNIT_HIGHLIGHT" val="0"/>
  <p:tag name="KSO_WM_UNIT_ID" val="diagram20188463_2*q_h_i*1_2_1"/>
  <p:tag name="KSO_WM_UNIT_INDEX" val="1_2_1"/>
  <p:tag name="KSO_WM_UNIT_LAYERLEVEL" val="1_1_1"/>
  <p:tag name="KSO_WM_UNIT_TEXT_FILL_FORE_SCHEMECOLOR_INDEX" val="13"/>
  <p:tag name="KSO_WM_UNIT_TEXT_FILL_TYPE" val="1"/>
  <p:tag name="KSO_WM_UNIT_TYPE" val="q_h_i"/>
  <p:tag name="KSO_WM_UNIT_USESOURCEFORMAT_APPLY" val="1"/>
</p:tagLst>
</file>

<file path=ppt/tags/tag128.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q1-1"/>
  <p:tag name="KSO_WM_TAG_VERSION" val="1.0"/>
  <p:tag name="KSO_WM_TEMPLATE_CATEGORY" val="diagram"/>
  <p:tag name="KSO_WM_TEMPLATE_INDEX" val="20188463"/>
  <p:tag name="KSO_WM_UNIT_COLOR_SCHEME_PARENT_PAGE" val="0_3"/>
  <p:tag name="KSO_WM_UNIT_COLOR_SCHEME_SHAPE_ID" val="38"/>
  <p:tag name="KSO_WM_UNIT_COMPATIBLE" val="0"/>
  <p:tag name="KSO_WM_UNIT_DIAGRAM_ISNUMVISUAL" val="0"/>
  <p:tag name="KSO_WM_UNIT_DIAGRAM_ISREFERUNIT" val="0"/>
  <p:tag name="KSO_WM_UNIT_DIAGRAM_SCHEMECOLOR_ID" val="0"/>
  <p:tag name="KSO_WM_UNIT_FILL_FORE_SCHEMECOLOR_INDEX" val="6"/>
  <p:tag name="KSO_WM_UNIT_FILL_TYPE" val="1"/>
  <p:tag name="KSO_WM_UNIT_HIGHLIGHT" val="0"/>
  <p:tag name="KSO_WM_UNIT_ID" val="diagram20188463_2*q_h_i*1_2_2"/>
  <p:tag name="KSO_WM_UNIT_INDEX" val="1_2_2"/>
  <p:tag name="KSO_WM_UNIT_LAYERLEVEL" val="1_1_1"/>
  <p:tag name="KSO_WM_UNIT_TEXT_FILL_FORE_SCHEMECOLOR_INDEX" val="13"/>
  <p:tag name="KSO_WM_UNIT_TEXT_FILL_TYPE" val="1"/>
  <p:tag name="KSO_WM_UNIT_TYPE" val="q_h_i"/>
  <p:tag name="KSO_WM_UNIT_USESOURCEFORMAT_APPLY" val="1"/>
</p:tagLst>
</file>

<file path=ppt/tags/tag129.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q1-1"/>
  <p:tag name="KSO_WM_TAG_VERSION" val="1.0"/>
  <p:tag name="KSO_WM_TEMPLATE_CATEGORY" val="diagram"/>
  <p:tag name="KSO_WM_TEMPLATE_INDEX" val="20188463"/>
  <p:tag name="KSO_WM_UNIT_COLOR_SCHEME_PARENT_PAGE" val="0_3"/>
  <p:tag name="KSO_WM_UNIT_COLOR_SCHEME_SHAPE_ID" val="37"/>
  <p:tag name="KSO_WM_UNIT_COMPATIBLE" val="0"/>
  <p:tag name="KSO_WM_UNIT_DIAGRAM_ISNUMVISUAL" val="0"/>
  <p:tag name="KSO_WM_UNIT_DIAGRAM_ISREFERUNIT" val="0"/>
  <p:tag name="KSO_WM_UNIT_DIAGRAM_SCHEMECOLOR_ID" val="0"/>
  <p:tag name="KSO_WM_UNIT_FILL_FORE_SCHEMECOLOR_INDEX" val="7"/>
  <p:tag name="KSO_WM_UNIT_FILL_TYPE" val="1"/>
  <p:tag name="KSO_WM_UNIT_HIGHLIGHT" val="0"/>
  <p:tag name="KSO_WM_UNIT_ID" val="diagram20188463_2*q_h_i*1_3_1"/>
  <p:tag name="KSO_WM_UNIT_INDEX" val="1_3_1"/>
  <p:tag name="KSO_WM_UNIT_LAYERLEVEL" val="1_1_1"/>
  <p:tag name="KSO_WM_UNIT_TEXT_FILL_FORE_SCHEMECOLOR_INDEX" val="13"/>
  <p:tag name="KSO_WM_UNIT_TEXT_FILL_TYPE" val="1"/>
  <p:tag name="KSO_WM_UNIT_TYPE" val="q_h_i"/>
  <p:tag name="KSO_WM_UNIT_USESOURCEFORMAT_APPLY" val="1"/>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q1-1"/>
  <p:tag name="KSO_WM_TAG_VERSION" val="1.0"/>
  <p:tag name="KSO_WM_TEMPLATE_CATEGORY" val="diagram"/>
  <p:tag name="KSO_WM_TEMPLATE_INDEX" val="20188463"/>
  <p:tag name="KSO_WM_UNIT_COLOR_SCHEME_PARENT_PAGE" val="0_3"/>
  <p:tag name="KSO_WM_UNIT_COLOR_SCHEME_SHAPE_ID" val="38"/>
  <p:tag name="KSO_WM_UNIT_COMPATIBLE" val="0"/>
  <p:tag name="KSO_WM_UNIT_DIAGRAM_ISNUMVISUAL" val="0"/>
  <p:tag name="KSO_WM_UNIT_DIAGRAM_ISREFERUNIT" val="0"/>
  <p:tag name="KSO_WM_UNIT_DIAGRAM_SCHEMECOLOR_ID" val="0"/>
  <p:tag name="KSO_WM_UNIT_FILL_FORE_SCHEMECOLOR_INDEX" val="7"/>
  <p:tag name="KSO_WM_UNIT_FILL_TYPE" val="1"/>
  <p:tag name="KSO_WM_UNIT_HIGHLIGHT" val="0"/>
  <p:tag name="KSO_WM_UNIT_ID" val="diagram20188463_2*q_h_i*1_3_2"/>
  <p:tag name="KSO_WM_UNIT_INDEX" val="1_3_2"/>
  <p:tag name="KSO_WM_UNIT_LAYERLEVEL" val="1_1_1"/>
  <p:tag name="KSO_WM_UNIT_TEXT_FILL_FORE_SCHEMECOLOR_INDEX" val="13"/>
  <p:tag name="KSO_WM_UNIT_TEXT_FILL_TYPE" val="1"/>
  <p:tag name="KSO_WM_UNIT_TYPE" val="q_h_i"/>
  <p:tag name="KSO_WM_UNIT_USESOURCEFORMAT_APPLY" val="1"/>
</p:tagLst>
</file>

<file path=ppt/tags/tag131.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q1-1"/>
  <p:tag name="KSO_WM_TAG_VERSION" val="1.0"/>
  <p:tag name="KSO_WM_TEMPLATE_CATEGORY" val="diagram"/>
  <p:tag name="KSO_WM_TEMPLATE_INDEX" val="20188463"/>
  <p:tag name="KSO_WM_UNIT_COMPATIBLE" val="0"/>
  <p:tag name="KSO_WM_UNIT_DIAGRAM_ISNUMVISUAL" val="0"/>
  <p:tag name="KSO_WM_UNIT_DIAGRAM_ISREFERUNIT" val="0"/>
  <p:tag name="KSO_WM_UNIT_DIAGRAM_SCHEMECOLOR_ID" val="0"/>
  <p:tag name="KSO_WM_UNIT_HIGHLIGHT" val="0"/>
  <p:tag name="KSO_WM_UNIT_ID" val="diagram20188463_2*q_h_i*1_1_3"/>
  <p:tag name="KSO_WM_UNIT_INDEX" val="1_1_3"/>
  <p:tag name="KSO_WM_UNIT_LAYERLEVEL" val="1_1_1"/>
  <p:tag name="KSO_WM_UNIT_LINE_FILL_TYPE" val="2"/>
  <p:tag name="KSO_WM_UNIT_LINE_FORE_SCHEMECOLOR_INDEX" val="13"/>
  <p:tag name="KSO_WM_UNIT_TEXT_FILL_FORE_SCHEMECOLOR_INDEX" val="2"/>
  <p:tag name="KSO_WM_UNIT_TEXT_FILL_TYPE" val="1"/>
  <p:tag name="KSO_WM_UNIT_TYPE" val="q_h_i"/>
  <p:tag name="KSO_WM_UNIT_USESOURCEFORMAT_APPLY" val="1"/>
</p:tagLst>
</file>

<file path=ppt/tags/tag132.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q1-1"/>
  <p:tag name="KSO_WM_TAG_VERSION" val="1.0"/>
  <p:tag name="KSO_WM_TEMPLATE_CATEGORY" val="diagram"/>
  <p:tag name="KSO_WM_TEMPLATE_INDEX" val="20188463"/>
  <p:tag name="KSO_WM_UNIT_COMPATIBLE" val="0"/>
  <p:tag name="KSO_WM_UNIT_DIAGRAM_ISNUMVISUAL" val="0"/>
  <p:tag name="KSO_WM_UNIT_DIAGRAM_ISREFERUNIT" val="0"/>
  <p:tag name="KSO_WM_UNIT_DIAGRAM_SCHEMECOLOR_ID" val="0"/>
  <p:tag name="KSO_WM_UNIT_HIGHLIGHT" val="0"/>
  <p:tag name="KSO_WM_UNIT_ID" val="diagram20188463_2*q_h_i*1_3_3"/>
  <p:tag name="KSO_WM_UNIT_INDEX" val="1_3_3"/>
  <p:tag name="KSO_WM_UNIT_LAYERLEVEL" val="1_1_1"/>
  <p:tag name="KSO_WM_UNIT_LINE_FILL_TYPE" val="2"/>
  <p:tag name="KSO_WM_UNIT_LINE_FORE_SCHEMECOLOR_INDEX" val="13"/>
  <p:tag name="KSO_WM_UNIT_TEXT_FILL_FORE_SCHEMECOLOR_INDEX" val="2"/>
  <p:tag name="KSO_WM_UNIT_TEXT_FILL_TYPE" val="1"/>
  <p:tag name="KSO_WM_UNIT_TYPE" val="q_h_i"/>
  <p:tag name="KSO_WM_UNIT_USESOURCEFORMAT_APPLY" val="1"/>
</p:tagLst>
</file>

<file path=ppt/tags/tag133.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q1-1"/>
  <p:tag name="KSO_WM_TAG_VERSION" val="1.0"/>
  <p:tag name="KSO_WM_TEMPLATE_CATEGORY" val="diagram"/>
  <p:tag name="KSO_WM_TEMPLATE_INDEX" val="20188463"/>
  <p:tag name="KSO_WM_UNIT_COMPATIBLE" val="0"/>
  <p:tag name="KSO_WM_UNIT_DIAGRAM_ISNUMVISUAL" val="0"/>
  <p:tag name="KSO_WM_UNIT_DIAGRAM_ISREFERUNIT" val="0"/>
  <p:tag name="KSO_WM_UNIT_DIAGRAM_SCHEMECOLOR_ID" val="0"/>
  <p:tag name="KSO_WM_UNIT_HIGHLIGHT" val="0"/>
  <p:tag name="KSO_WM_UNIT_ID" val="diagram20188463_2*q_h_i*1_4_3"/>
  <p:tag name="KSO_WM_UNIT_INDEX" val="1_4_3"/>
  <p:tag name="KSO_WM_UNIT_LAYERLEVEL" val="1_1_1"/>
  <p:tag name="KSO_WM_UNIT_LINE_FILL_TYPE" val="2"/>
  <p:tag name="KSO_WM_UNIT_LINE_FORE_SCHEMECOLOR_INDEX" val="13"/>
  <p:tag name="KSO_WM_UNIT_TEXT_FILL_FORE_SCHEMECOLOR_INDEX" val="2"/>
  <p:tag name="KSO_WM_UNIT_TEXT_FILL_TYPE" val="1"/>
  <p:tag name="KSO_WM_UNIT_TYPE" val="q_h_i"/>
  <p:tag name="KSO_WM_UNIT_USESOURCEFORMAT_APPLY" val="1"/>
</p:tagLst>
</file>

<file path=ppt/tags/tag134.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q1-1"/>
  <p:tag name="KSO_WM_TAG_VERSION" val="1.0"/>
  <p:tag name="KSO_WM_TEMPLATE_CATEGORY" val="diagram"/>
  <p:tag name="KSO_WM_TEMPLATE_INDEX" val="20188463"/>
  <p:tag name="KSO_WM_UNIT_COMPATIBLE" val="0"/>
  <p:tag name="KSO_WM_UNIT_DIAGRAM_ISNUMVISUAL" val="0"/>
  <p:tag name="KSO_WM_UNIT_DIAGRAM_ISREFERUNIT" val="0"/>
  <p:tag name="KSO_WM_UNIT_DIAGRAM_SCHEMECOLOR_ID" val="0"/>
  <p:tag name="KSO_WM_UNIT_HIGHLIGHT" val="0"/>
  <p:tag name="KSO_WM_UNIT_ID" val="diagram20188463_2*q_h_i*1_2_3"/>
  <p:tag name="KSO_WM_UNIT_INDEX" val="1_2_3"/>
  <p:tag name="KSO_WM_UNIT_LAYERLEVEL" val="1_1_1"/>
  <p:tag name="KSO_WM_UNIT_LINE_FILL_TYPE" val="2"/>
  <p:tag name="KSO_WM_UNIT_LINE_FORE_SCHEMECOLOR_INDEX" val="13"/>
  <p:tag name="KSO_WM_UNIT_TEXT_FILL_FORE_SCHEMECOLOR_INDEX" val="2"/>
  <p:tag name="KSO_WM_UNIT_TEXT_FILL_TYPE" val="1"/>
  <p:tag name="KSO_WM_UNIT_TYPE" val="q_h_i"/>
  <p:tag name="KSO_WM_UNIT_USESOURCEFORMAT_APPLY" val="1"/>
</p:tagLst>
</file>

<file path=ppt/tags/tag135.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q1-1"/>
  <p:tag name="KSO_WM_TAG_VERSION" val="1.0"/>
  <p:tag name="KSO_WM_TEMPLATE_CATEGORY" val="diagram"/>
  <p:tag name="KSO_WM_TEMPLATE_INDEX" val="20188463"/>
  <p:tag name="KSO_WM_UNIT_COLOR_SCHEME_PARENT_PAGE" val="0_3"/>
  <p:tag name="KSO_WM_UNIT_COLOR_SCHEME_SHAPE_ID" val="43"/>
  <p:tag name="KSO_WM_UNIT_COMPATIBLE" val="0"/>
  <p:tag name="KSO_WM_UNIT_DIAGRAM_ISNUMVISUAL" val="0"/>
  <p:tag name="KSO_WM_UNIT_DIAGRAM_ISREFERUNIT" val="0"/>
  <p:tag name="KSO_WM_UNIT_DIAGRAM_SCHEMECOLOR_ID" val="0"/>
  <p:tag name="KSO_WM_UNIT_FILL_FORE_SCHEMECOLOR_INDEX" val="14"/>
  <p:tag name="KSO_WM_UNIT_FILL_TYPE" val="1"/>
  <p:tag name="KSO_WM_UNIT_HIGHLIGHT" val="0"/>
  <p:tag name="KSO_WM_UNIT_ID" val="diagram20188463_2*q_h_x*1_4_1"/>
  <p:tag name="KSO_WM_UNIT_INDEX" val="1_4_1"/>
  <p:tag name="KSO_WM_UNIT_LAYERLEVEL" val="1_1_1"/>
  <p:tag name="KSO_WM_UNIT_TEXT_FILL_FORE_SCHEMECOLOR_INDEX" val="2"/>
  <p:tag name="KSO_WM_UNIT_TEXT_FILL_TYPE" val="1"/>
  <p:tag name="KSO_WM_UNIT_TYPE" val="q_h_x"/>
  <p:tag name="KSO_WM_UNIT_USESOURCEFORMAT_APPLY" val="1"/>
  <p:tag name="KSO_WM_UNIT_VALUE" val="95*87"/>
</p:tagLst>
</file>

<file path=ppt/tags/tag136.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q1-1"/>
  <p:tag name="KSO_WM_TAG_VERSION" val="1.0"/>
  <p:tag name="KSO_WM_TEMPLATE_CATEGORY" val="diagram"/>
  <p:tag name="KSO_WM_TEMPLATE_INDEX" val="20188463"/>
  <p:tag name="KSO_WM_UNIT_COLOR_SCHEME_PARENT_PAGE" val="0_3"/>
  <p:tag name="KSO_WM_UNIT_COLOR_SCHEME_SHAPE_ID" val="76"/>
  <p:tag name="KSO_WM_UNIT_COMPATIBLE" val="0"/>
  <p:tag name="KSO_WM_UNIT_DIAGRAM_ISNUMVISUAL" val="0"/>
  <p:tag name="KSO_WM_UNIT_DIAGRAM_ISREFERUNIT" val="0"/>
  <p:tag name="KSO_WM_UNIT_DIAGRAM_SCHEMECOLOR_ID" val="0"/>
  <p:tag name="KSO_WM_UNIT_FILL_FORE_SCHEMECOLOR_INDEX" val="14"/>
  <p:tag name="KSO_WM_UNIT_FILL_TYPE" val="1"/>
  <p:tag name="KSO_WM_UNIT_HIGHLIGHT" val="0"/>
  <p:tag name="KSO_WM_UNIT_ID" val="diagram20188463_2*q_h_x*1_3_1"/>
  <p:tag name="KSO_WM_UNIT_INDEX" val="1_3_1"/>
  <p:tag name="KSO_WM_UNIT_LAYERLEVEL" val="1_1_1"/>
  <p:tag name="KSO_WM_UNIT_TEXT_FILL_FORE_SCHEMECOLOR_INDEX" val="2"/>
  <p:tag name="KSO_WM_UNIT_TEXT_FILL_TYPE" val="1"/>
  <p:tag name="KSO_WM_UNIT_TYPE" val="q_h_x"/>
  <p:tag name="KSO_WM_UNIT_USESOURCEFORMAT_APPLY" val="1"/>
  <p:tag name="KSO_WM_UNIT_VALUE" val="103*92"/>
</p:tagLst>
</file>

<file path=ppt/tags/tag137.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q1-1"/>
  <p:tag name="KSO_WM_TAG_VERSION" val="1.0"/>
  <p:tag name="KSO_WM_TEMPLATE_CATEGORY" val="diagram"/>
  <p:tag name="KSO_WM_TEMPLATE_INDEX" val="20188463"/>
  <p:tag name="KSO_WM_UNIT_COLOR_SCHEME_PARENT_PAGE" val="0_3"/>
  <p:tag name="KSO_WM_UNIT_COLOR_SCHEME_SHAPE_ID" val="12"/>
  <p:tag name="KSO_WM_UNIT_COMPATIBLE" val="0"/>
  <p:tag name="KSO_WM_UNIT_DIAGRAM_ISNUMVISUAL" val="0"/>
  <p:tag name="KSO_WM_UNIT_DIAGRAM_ISREFERUNIT" val="0"/>
  <p:tag name="KSO_WM_UNIT_DIAGRAM_SCHEMECOLOR_ID" val="0"/>
  <p:tag name="KSO_WM_UNIT_FILL_FORE_SCHEMECOLOR_INDEX" val="14"/>
  <p:tag name="KSO_WM_UNIT_FILL_TYPE" val="1"/>
  <p:tag name="KSO_WM_UNIT_HIGHLIGHT" val="0"/>
  <p:tag name="KSO_WM_UNIT_ID" val="diagram20188463_2*q_h_x*1_2_1"/>
  <p:tag name="KSO_WM_UNIT_INDEX" val="1_2_1"/>
  <p:tag name="KSO_WM_UNIT_LAYERLEVEL" val="1_1_1"/>
  <p:tag name="KSO_WM_UNIT_TEXT_FILL_FORE_SCHEMECOLOR_INDEX" val="13"/>
  <p:tag name="KSO_WM_UNIT_TEXT_FILL_TYPE" val="1"/>
  <p:tag name="KSO_WM_UNIT_TYPE" val="q_h_x"/>
  <p:tag name="KSO_WM_UNIT_USESOURCEFORMAT_APPLY" val="1"/>
  <p:tag name="KSO_WM_UNIT_VALUE" val="99*92"/>
</p:tagLst>
</file>

<file path=ppt/tags/tag138.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q1-1"/>
  <p:tag name="KSO_WM_TAG_VERSION" val="1.0"/>
  <p:tag name="KSO_WM_TEMPLATE_CATEGORY" val="diagram"/>
  <p:tag name="KSO_WM_TEMPLATE_INDEX" val="20188463"/>
  <p:tag name="KSO_WM_UNIT_COLOR_SCHEME_PARENT_PAGE" val="0_3"/>
  <p:tag name="KSO_WM_UNIT_COLOR_SCHEME_SHAPE_ID" val="37"/>
  <p:tag name="KSO_WM_UNIT_COMPATIBLE" val="0"/>
  <p:tag name="KSO_WM_UNIT_DIAGRAM_ISNUMVISUAL" val="0"/>
  <p:tag name="KSO_WM_UNIT_DIAGRAM_ISREFERUNIT" val="0"/>
  <p:tag name="KSO_WM_UNIT_DIAGRAM_SCHEMECOLOR_ID" val="0"/>
  <p:tag name="KSO_WM_UNIT_FILL_FORE_SCHEMECOLOR_INDEX" val="5"/>
  <p:tag name="KSO_WM_UNIT_FILL_TYPE" val="1"/>
  <p:tag name="KSO_WM_UNIT_HIGHLIGHT" val="0"/>
  <p:tag name="KSO_WM_UNIT_ID" val="diagram20188463_2*q_h_i*1_1_1"/>
  <p:tag name="KSO_WM_UNIT_INDEX" val="1_1_1"/>
  <p:tag name="KSO_WM_UNIT_LAYERLEVEL" val="1_1_1"/>
  <p:tag name="KSO_WM_UNIT_TEXT_FILL_FORE_SCHEMECOLOR_INDEX" val="13"/>
  <p:tag name="KSO_WM_UNIT_TEXT_FILL_TYPE" val="1"/>
  <p:tag name="KSO_WM_UNIT_TYPE" val="q_h_i"/>
  <p:tag name="KSO_WM_UNIT_USESOURCEFORMAT_APPLY" val="1"/>
</p:tagLst>
</file>

<file path=ppt/tags/tag139.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q1-1"/>
  <p:tag name="KSO_WM_TAG_VERSION" val="1.0"/>
  <p:tag name="KSO_WM_TEMPLATE_CATEGORY" val="diagram"/>
  <p:tag name="KSO_WM_TEMPLATE_INDEX" val="20188463"/>
  <p:tag name="KSO_WM_UNIT_COLOR_SCHEME_PARENT_PAGE" val="0_3"/>
  <p:tag name="KSO_WM_UNIT_COLOR_SCHEME_SHAPE_ID" val="38"/>
  <p:tag name="KSO_WM_UNIT_COMPATIBLE" val="0"/>
  <p:tag name="KSO_WM_UNIT_DIAGRAM_ISNUMVISUAL" val="0"/>
  <p:tag name="KSO_WM_UNIT_DIAGRAM_ISREFERUNIT" val="0"/>
  <p:tag name="KSO_WM_UNIT_DIAGRAM_SCHEMECOLOR_ID" val="0"/>
  <p:tag name="KSO_WM_UNIT_FILL_FORE_SCHEMECOLOR_INDEX" val="5"/>
  <p:tag name="KSO_WM_UNIT_FILL_TYPE" val="1"/>
  <p:tag name="KSO_WM_UNIT_HIGHLIGHT" val="0"/>
  <p:tag name="KSO_WM_UNIT_ID" val="diagram20188463_2*q_h_i*1_1_2"/>
  <p:tag name="KSO_WM_UNIT_INDEX" val="1_1_2"/>
  <p:tag name="KSO_WM_UNIT_LAYERLEVEL" val="1_1_1"/>
  <p:tag name="KSO_WM_UNIT_TEXT_FILL_FORE_SCHEMECOLOR_INDEX" val="13"/>
  <p:tag name="KSO_WM_UNIT_TEXT_FILL_TYPE" val="1"/>
  <p:tag name="KSO_WM_UNIT_TYPE" val="q_h_i"/>
  <p:tag name="KSO_WM_UNIT_USESOURCEFORMAT_APPLY" val="1"/>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q1-1"/>
  <p:tag name="KSO_WM_TAG_VERSION" val="1.0"/>
  <p:tag name="KSO_WM_TEMPLATE_CATEGORY" val="diagram"/>
  <p:tag name="KSO_WM_TEMPLATE_INDEX" val="20188463"/>
  <p:tag name="KSO_WM_UNIT_COLOR_SCHEME_PARENT_PAGE" val="0_3"/>
  <p:tag name="KSO_WM_UNIT_COLOR_SCHEME_SHAPE_ID" val="11"/>
  <p:tag name="KSO_WM_UNIT_COMPATIBLE" val="0"/>
  <p:tag name="KSO_WM_UNIT_DIAGRAM_ISNUMVISUAL" val="0"/>
  <p:tag name="KSO_WM_UNIT_DIAGRAM_ISREFERUNIT" val="0"/>
  <p:tag name="KSO_WM_UNIT_DIAGRAM_SCHEMECOLOR_ID" val="0"/>
  <p:tag name="KSO_WM_UNIT_FILL_FORE_SCHEMECOLOR_INDEX" val="14"/>
  <p:tag name="KSO_WM_UNIT_FILL_TYPE" val="1"/>
  <p:tag name="KSO_WM_UNIT_HIGHLIGHT" val="0"/>
  <p:tag name="KSO_WM_UNIT_ID" val="diagram20188463_2*q_h_x*1_1_1"/>
  <p:tag name="KSO_WM_UNIT_INDEX" val="1_1_1"/>
  <p:tag name="KSO_WM_UNIT_LAYERLEVEL" val="1_1_1"/>
  <p:tag name="KSO_WM_UNIT_TEXT_FILL_FORE_SCHEMECOLOR_INDEX" val="13"/>
  <p:tag name="KSO_WM_UNIT_TEXT_FILL_TYPE" val="1"/>
  <p:tag name="KSO_WM_UNIT_TYPE" val="q_h_x"/>
  <p:tag name="KSO_WM_UNIT_USESOURCEFORMAT_APPLY" val="1"/>
  <p:tag name="KSO_WM_UNIT_VALUE" val="110*75"/>
</p:tagLst>
</file>

<file path=ppt/tags/tag141.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q1-1"/>
  <p:tag name="KSO_WM_TAG_VERSION" val="1.0"/>
  <p:tag name="KSO_WM_TEMPLATE_CATEGORY" val="diagram"/>
  <p:tag name="KSO_WM_TEMPLATE_INDEX" val="20188463"/>
  <p:tag name="KSO_WM_UNIT_COLOR_SCHEME_PARENT_PAGE" val="0_3"/>
  <p:tag name="KSO_WM_UNIT_COLOR_SCHEME_SHAPE_ID" val="27"/>
  <p:tag name="KSO_WM_UNIT_COMPATIBLE" val="0"/>
  <p:tag name="KSO_WM_UNIT_DIAGRAM_ISNUMVISUAL" val="0"/>
  <p:tag name="KSO_WM_UNIT_DIAGRAM_ISREFERUNIT" val="0"/>
  <p:tag name="KSO_WM_UNIT_DIAGRAM_SCHEMECOLOR_ID" val="0"/>
  <p:tag name="KSO_WM_UNIT_HIGHLIGHT" val="0"/>
  <p:tag name="KSO_WM_UNIT_ID" val="diagram20188463_2*q_h_a*1_1_1"/>
  <p:tag name="KSO_WM_UNIT_INDEX" val="1_1_1"/>
  <p:tag name="KSO_WM_UNIT_ISCONTENTSTITLE" val="0"/>
  <p:tag name="KSO_WM_UNIT_LAYERLEVEL" val="1_1_1"/>
  <p:tag name="KSO_WM_UNIT_NOCLEAR" val="0"/>
  <p:tag name="KSO_WM_UNIT_PRESET_TEXT" val="添加标题"/>
  <p:tag name="KSO_WM_UNIT_TEXT_FILL_FORE_SCHEMECOLOR_INDEX" val="5"/>
  <p:tag name="KSO_WM_UNIT_TEXT_FILL_TYPE" val="1"/>
  <p:tag name="KSO_WM_UNIT_TYPE" val="q_h_a"/>
  <p:tag name="KSO_WM_UNIT_USESOURCEFORMAT_APPLY" val="1"/>
  <p:tag name="KSO_WM_UNIT_VALUE" val="11"/>
</p:tagLst>
</file>

<file path=ppt/tags/tag142.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q1-1"/>
  <p:tag name="KSO_WM_TAG_VERSION" val="1.0"/>
  <p:tag name="KSO_WM_TEMPLATE_CATEGORY" val="diagram"/>
  <p:tag name="KSO_WM_TEMPLATE_INDEX" val="20188463"/>
  <p:tag name="KSO_WM_UNIT_COLOR_SCHEME_PARENT_PAGE" val="0_3"/>
  <p:tag name="KSO_WM_UNIT_COLOR_SCHEME_SHAPE_ID" val="28"/>
  <p:tag name="KSO_WM_UNIT_COMPATIBLE" val="0"/>
  <p:tag name="KSO_WM_UNIT_DIAGRAM_ISNUMVISUAL" val="0"/>
  <p:tag name="KSO_WM_UNIT_DIAGRAM_ISREFERUNIT" val="0"/>
  <p:tag name="KSO_WM_UNIT_DIAGRAM_SCHEMECOLOR_ID" val="0"/>
  <p:tag name="KSO_WM_UNIT_HIGHLIGHT" val="0"/>
  <p:tag name="KSO_WM_UNIT_ID" val="diagram20188463_2*q_h_f*1_1_1"/>
  <p:tag name="KSO_WM_UNIT_INDEX" val="1_1_1"/>
  <p:tag name="KSO_WM_UNIT_LAYERLEVEL" val="1_1_1"/>
  <p:tag name="KSO_WM_UNIT_NOCLEAR" val="0"/>
  <p:tag name="KSO_WM_UNIT_PRESET_TEXT" val="单击此处添加文本具体内容，简明扼要的阐述您的观点。"/>
  <p:tag name="KSO_WM_UNIT_TEXT_FILL_FORE_SCHEMECOLOR_INDEX" val="13"/>
  <p:tag name="KSO_WM_UNIT_TEXT_FILL_TYPE" val="1"/>
  <p:tag name="KSO_WM_UNIT_TYPE" val="q_h_f"/>
  <p:tag name="KSO_WM_UNIT_USESOURCEFORMAT_APPLY" val="1"/>
  <p:tag name="KSO_WM_UNIT_VALUE" val="32"/>
</p:tagLst>
</file>

<file path=ppt/tags/tag143.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q1-1"/>
  <p:tag name="KSO_WM_TAG_VERSION" val="1.0"/>
  <p:tag name="KSO_WM_TEMPLATE_CATEGORY" val="diagram"/>
  <p:tag name="KSO_WM_TEMPLATE_INDEX" val="20188463"/>
  <p:tag name="KSO_WM_UNIT_COLOR_SCHEME_PARENT_PAGE" val="0_3"/>
  <p:tag name="KSO_WM_UNIT_COLOR_SCHEME_SHAPE_ID" val="23"/>
  <p:tag name="KSO_WM_UNIT_COMPATIBLE" val="0"/>
  <p:tag name="KSO_WM_UNIT_DIAGRAM_ISNUMVISUAL" val="0"/>
  <p:tag name="KSO_WM_UNIT_DIAGRAM_ISREFERUNIT" val="0"/>
  <p:tag name="KSO_WM_UNIT_DIAGRAM_SCHEMECOLOR_ID" val="0"/>
  <p:tag name="KSO_WM_UNIT_HIGHLIGHT" val="0"/>
  <p:tag name="KSO_WM_UNIT_ID" val="diagram20188463_2*q_h_a*1_4_1"/>
  <p:tag name="KSO_WM_UNIT_INDEX" val="1_4_1"/>
  <p:tag name="KSO_WM_UNIT_ISCONTENTSTITLE" val="0"/>
  <p:tag name="KSO_WM_UNIT_LAYERLEVEL" val="1_1_1"/>
  <p:tag name="KSO_WM_UNIT_NOCLEAR" val="0"/>
  <p:tag name="KSO_WM_UNIT_PRESET_TEXT" val="添加标题"/>
  <p:tag name="KSO_WM_UNIT_TEXT_FILL_FORE_SCHEMECOLOR_INDEX" val="8"/>
  <p:tag name="KSO_WM_UNIT_TEXT_FILL_TYPE" val="1"/>
  <p:tag name="KSO_WM_UNIT_TYPE" val="q_h_a"/>
  <p:tag name="KSO_WM_UNIT_USESOURCEFORMAT_APPLY" val="1"/>
  <p:tag name="KSO_WM_UNIT_VALUE" val="11"/>
</p:tagLst>
</file>

<file path=ppt/tags/tag144.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q1-1"/>
  <p:tag name="KSO_WM_TAG_VERSION" val="1.0"/>
  <p:tag name="KSO_WM_TEMPLATE_CATEGORY" val="diagram"/>
  <p:tag name="KSO_WM_TEMPLATE_INDEX" val="20188463"/>
  <p:tag name="KSO_WM_UNIT_COLOR_SCHEME_PARENT_PAGE" val="0_3"/>
  <p:tag name="KSO_WM_UNIT_COLOR_SCHEME_SHAPE_ID" val="24"/>
  <p:tag name="KSO_WM_UNIT_COMPATIBLE" val="0"/>
  <p:tag name="KSO_WM_UNIT_DIAGRAM_ISNUMVISUAL" val="0"/>
  <p:tag name="KSO_WM_UNIT_DIAGRAM_ISREFERUNIT" val="0"/>
  <p:tag name="KSO_WM_UNIT_DIAGRAM_SCHEMECOLOR_ID" val="0"/>
  <p:tag name="KSO_WM_UNIT_HIGHLIGHT" val="0"/>
  <p:tag name="KSO_WM_UNIT_ID" val="diagram20188463_2*q_h_f*1_4_1"/>
  <p:tag name="KSO_WM_UNIT_INDEX" val="1_4_1"/>
  <p:tag name="KSO_WM_UNIT_LAYERLEVEL" val="1_1_1"/>
  <p:tag name="KSO_WM_UNIT_NOCLEAR" val="0"/>
  <p:tag name="KSO_WM_UNIT_PRESET_TEXT" val="单击此处添加文本具体内容，简明扼要的阐述您的观点。"/>
  <p:tag name="KSO_WM_UNIT_TEXT_FILL_FORE_SCHEMECOLOR_INDEX" val="13"/>
  <p:tag name="KSO_WM_UNIT_TEXT_FILL_TYPE" val="1"/>
  <p:tag name="KSO_WM_UNIT_TYPE" val="q_h_f"/>
  <p:tag name="KSO_WM_UNIT_USESOURCEFORMAT_APPLY" val="1"/>
  <p:tag name="KSO_WM_UNIT_VALUE" val="32"/>
</p:tagLst>
</file>

<file path=ppt/tags/tag145.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q1-1"/>
  <p:tag name="KSO_WM_TAG_VERSION" val="1.0"/>
  <p:tag name="KSO_WM_TEMPLATE_CATEGORY" val="diagram"/>
  <p:tag name="KSO_WM_TEMPLATE_INDEX" val="20188463"/>
  <p:tag name="KSO_WM_UNIT_COLOR_SCHEME_PARENT_PAGE" val="0_3"/>
  <p:tag name="KSO_WM_UNIT_COLOR_SCHEME_SHAPE_ID" val="27"/>
  <p:tag name="KSO_WM_UNIT_COMPATIBLE" val="0"/>
  <p:tag name="KSO_WM_UNIT_DIAGRAM_ISNUMVISUAL" val="0"/>
  <p:tag name="KSO_WM_UNIT_DIAGRAM_ISREFERUNIT" val="0"/>
  <p:tag name="KSO_WM_UNIT_DIAGRAM_SCHEMECOLOR_ID" val="0"/>
  <p:tag name="KSO_WM_UNIT_HIGHLIGHT" val="0"/>
  <p:tag name="KSO_WM_UNIT_ID" val="diagram20188463_2*q_h_a*1_2_1"/>
  <p:tag name="KSO_WM_UNIT_INDEX" val="1_2_1"/>
  <p:tag name="KSO_WM_UNIT_ISCONTENTSTITLE" val="0"/>
  <p:tag name="KSO_WM_UNIT_LAYERLEVEL" val="1_1_1"/>
  <p:tag name="KSO_WM_UNIT_NOCLEAR" val="0"/>
  <p:tag name="KSO_WM_UNIT_PRESET_TEXT" val="添加标题"/>
  <p:tag name="KSO_WM_UNIT_TEXT_FILL_FORE_SCHEMECOLOR_INDEX" val="6"/>
  <p:tag name="KSO_WM_UNIT_TEXT_FILL_TYPE" val="1"/>
  <p:tag name="KSO_WM_UNIT_TYPE" val="q_h_a"/>
  <p:tag name="KSO_WM_UNIT_USESOURCEFORMAT_APPLY" val="1"/>
  <p:tag name="KSO_WM_UNIT_VALUE" val="11"/>
</p:tagLst>
</file>

<file path=ppt/tags/tag146.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q1-1"/>
  <p:tag name="KSO_WM_TAG_VERSION" val="1.0"/>
  <p:tag name="KSO_WM_TEMPLATE_CATEGORY" val="diagram"/>
  <p:tag name="KSO_WM_TEMPLATE_INDEX" val="20188463"/>
  <p:tag name="KSO_WM_UNIT_COLOR_SCHEME_PARENT_PAGE" val="0_3"/>
  <p:tag name="KSO_WM_UNIT_COLOR_SCHEME_SHAPE_ID" val="28"/>
  <p:tag name="KSO_WM_UNIT_COMPATIBLE" val="0"/>
  <p:tag name="KSO_WM_UNIT_DIAGRAM_ISNUMVISUAL" val="0"/>
  <p:tag name="KSO_WM_UNIT_DIAGRAM_ISREFERUNIT" val="0"/>
  <p:tag name="KSO_WM_UNIT_DIAGRAM_SCHEMECOLOR_ID" val="0"/>
  <p:tag name="KSO_WM_UNIT_HIGHLIGHT" val="0"/>
  <p:tag name="KSO_WM_UNIT_ID" val="diagram20188463_2*q_h_f*1_2_1"/>
  <p:tag name="KSO_WM_UNIT_INDEX" val="1_2_1"/>
  <p:tag name="KSO_WM_UNIT_LAYERLEVEL" val="1_1_1"/>
  <p:tag name="KSO_WM_UNIT_NOCLEAR" val="0"/>
  <p:tag name="KSO_WM_UNIT_PRESET_TEXT" val="单击此处添加文本具体内容，简明扼要的阐述您的观点。"/>
  <p:tag name="KSO_WM_UNIT_TEXT_FILL_FORE_SCHEMECOLOR_INDEX" val="13"/>
  <p:tag name="KSO_WM_UNIT_TEXT_FILL_TYPE" val="1"/>
  <p:tag name="KSO_WM_UNIT_TYPE" val="q_h_f"/>
  <p:tag name="KSO_WM_UNIT_USESOURCEFORMAT_APPLY" val="1"/>
  <p:tag name="KSO_WM_UNIT_VALUE" val="32"/>
</p:tagLst>
</file>

<file path=ppt/tags/tag147.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q1-1"/>
  <p:tag name="KSO_WM_TAG_VERSION" val="1.0"/>
  <p:tag name="KSO_WM_TEMPLATE_CATEGORY" val="diagram"/>
  <p:tag name="KSO_WM_TEMPLATE_INDEX" val="20188463"/>
  <p:tag name="KSO_WM_UNIT_COLOR_SCHEME_PARENT_PAGE" val="0_3"/>
  <p:tag name="KSO_WM_UNIT_COLOR_SCHEME_SHAPE_ID" val="23"/>
  <p:tag name="KSO_WM_UNIT_COMPATIBLE" val="0"/>
  <p:tag name="KSO_WM_UNIT_DIAGRAM_ISNUMVISUAL" val="0"/>
  <p:tag name="KSO_WM_UNIT_DIAGRAM_ISREFERUNIT" val="0"/>
  <p:tag name="KSO_WM_UNIT_DIAGRAM_SCHEMECOLOR_ID" val="0"/>
  <p:tag name="KSO_WM_UNIT_HIGHLIGHT" val="0"/>
  <p:tag name="KSO_WM_UNIT_ID" val="diagram20188463_2*q_h_a*1_3_1"/>
  <p:tag name="KSO_WM_UNIT_INDEX" val="1_3_1"/>
  <p:tag name="KSO_WM_UNIT_ISCONTENTSTITLE" val="0"/>
  <p:tag name="KSO_WM_UNIT_LAYERLEVEL" val="1_1_1"/>
  <p:tag name="KSO_WM_UNIT_NOCLEAR" val="0"/>
  <p:tag name="KSO_WM_UNIT_PRESET_TEXT" val="添加标题"/>
  <p:tag name="KSO_WM_UNIT_TEXT_FILL_FORE_SCHEMECOLOR_INDEX" val="7"/>
  <p:tag name="KSO_WM_UNIT_TEXT_FILL_TYPE" val="1"/>
  <p:tag name="KSO_WM_UNIT_TYPE" val="q_h_a"/>
  <p:tag name="KSO_WM_UNIT_USESOURCEFORMAT_APPLY" val="1"/>
  <p:tag name="KSO_WM_UNIT_VALUE" val="11"/>
</p:tagLst>
</file>

<file path=ppt/tags/tag148.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q1-1"/>
  <p:tag name="KSO_WM_TAG_VERSION" val="1.0"/>
  <p:tag name="KSO_WM_TEMPLATE_CATEGORY" val="diagram"/>
  <p:tag name="KSO_WM_TEMPLATE_INDEX" val="20188463"/>
  <p:tag name="KSO_WM_UNIT_COLOR_SCHEME_PARENT_PAGE" val="0_3"/>
  <p:tag name="KSO_WM_UNIT_COLOR_SCHEME_SHAPE_ID" val="24"/>
  <p:tag name="KSO_WM_UNIT_COMPATIBLE" val="0"/>
  <p:tag name="KSO_WM_UNIT_DIAGRAM_ISNUMVISUAL" val="0"/>
  <p:tag name="KSO_WM_UNIT_DIAGRAM_ISREFERUNIT" val="0"/>
  <p:tag name="KSO_WM_UNIT_DIAGRAM_SCHEMECOLOR_ID" val="0"/>
  <p:tag name="KSO_WM_UNIT_HIGHLIGHT" val="0"/>
  <p:tag name="KSO_WM_UNIT_ID" val="diagram20188463_2*q_h_f*1_3_1"/>
  <p:tag name="KSO_WM_UNIT_INDEX" val="1_3_1"/>
  <p:tag name="KSO_WM_UNIT_LAYERLEVEL" val="1_1_1"/>
  <p:tag name="KSO_WM_UNIT_NOCLEAR" val="0"/>
  <p:tag name="KSO_WM_UNIT_PRESET_TEXT" val="单击此处添加文本具体内容，简明扼要的阐述您的观点。"/>
  <p:tag name="KSO_WM_UNIT_TEXT_FILL_FORE_SCHEMECOLOR_INDEX" val="13"/>
  <p:tag name="KSO_WM_UNIT_TEXT_FILL_TYPE" val="1"/>
  <p:tag name="KSO_WM_UNIT_TYPE" val="q_h_f"/>
  <p:tag name="KSO_WM_UNIT_USESOURCEFORMAT_APPLY" val="1"/>
  <p:tag name="KSO_WM_UNIT_VALUE" val="32"/>
</p:tagLst>
</file>

<file path=ppt/tags/tag149.xml><?xml version="1.0" encoding="utf-8"?>
<p:tagLst xmlns:a="http://schemas.openxmlformats.org/drawingml/2006/main" xmlns:r="http://schemas.openxmlformats.org/officeDocument/2006/relationships" xmlns:p="http://schemas.openxmlformats.org/presentationml/2006/main">
  <p:tag name="AS_UNIQUEID" val="80"/>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AS_UNIQUEID" val="80"/>
</p:tagLst>
</file>

<file path=ppt/tags/tag151.xml><?xml version="1.0" encoding="utf-8"?>
<p:tagLst xmlns:a="http://schemas.openxmlformats.org/drawingml/2006/main" xmlns:r="http://schemas.openxmlformats.org/officeDocument/2006/relationships" xmlns:p="http://schemas.openxmlformats.org/presentationml/2006/main">
  <p:tag name="AS_UNIQUEID" val="82"/>
</p:tagLst>
</file>

<file path=ppt/tags/tag152.xml><?xml version="1.0" encoding="utf-8"?>
<p:tagLst xmlns:a="http://schemas.openxmlformats.org/drawingml/2006/main" xmlns:r="http://schemas.openxmlformats.org/officeDocument/2006/relationships" xmlns:p="http://schemas.openxmlformats.org/presentationml/2006/main">
  <p:tag name="AS_UNIQUEID" val="85"/>
</p:tagLst>
</file>

<file path=ppt/tags/tag153.xml><?xml version="1.0" encoding="utf-8"?>
<p:tagLst xmlns:a="http://schemas.openxmlformats.org/drawingml/2006/main" xmlns:r="http://schemas.openxmlformats.org/officeDocument/2006/relationships" xmlns:p="http://schemas.openxmlformats.org/presentationml/2006/main">
  <p:tag name="AS_UNIQUEID" val="74"/>
</p:tagLst>
</file>

<file path=ppt/tags/tag154.xml><?xml version="1.0" encoding="utf-8"?>
<p:tagLst xmlns:a="http://schemas.openxmlformats.org/drawingml/2006/main" xmlns:r="http://schemas.openxmlformats.org/officeDocument/2006/relationships" xmlns:p="http://schemas.openxmlformats.org/presentationml/2006/main">
  <p:tag name="AS_UNIQUEID" val="80"/>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66.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67.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68.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69.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7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7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73.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74.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7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76.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77.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8.xml><?xml version="1.0" encoding="utf-8"?>
<p:tagLst xmlns:a="http://schemas.openxmlformats.org/drawingml/2006/main" xmlns:r="http://schemas.openxmlformats.org/officeDocument/2006/relationships" xmlns:p="http://schemas.openxmlformats.org/presentationml/2006/main">
  <p:tag name="PA" val="v4.2.0"/>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165013"/>
  <p:tag name="KSO_WM_UNIT_COMPATIBLE" val="0"/>
  <p:tag name="KSO_WM_UNIT_DIAGRAM_ISNUMVISUAL" val="0"/>
  <p:tag name="KSO_WM_UNIT_DIAGRAM_ISREFERUNIT" val="0"/>
  <p:tag name="KSO_WM_UNIT_HIGHLIGHT" val="0"/>
  <p:tag name="KSO_WM_UNIT_ID" val="diagram20165013_1*l_h_i*1_2_2"/>
  <p:tag name="KSO_WM_UNIT_INDEX" val="1_2_2"/>
  <p:tag name="KSO_WM_UNIT_LAYERLEVEL" val="1_1_1"/>
  <p:tag name="KSO_WM_UNIT_LINE_FILL_TYPE" val="2"/>
  <p:tag name="KSO_WM_UNIT_LINE_FORE_SCHEMECOLOR_INDEX" val="6"/>
  <p:tag name="KSO_WM_UNIT_TEXT_FILL_FORE_SCHEMECOLOR_INDEX" val="13"/>
  <p:tag name="KSO_WM_UNIT_TEXT_FILL_TYPE" val="1"/>
  <p:tag name="KSO_WM_UNIT_TYPE" val="l_h_i"/>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165013"/>
  <p:tag name="KSO_WM_UNIT_COMPATIBLE" val="0"/>
  <p:tag name="KSO_WM_UNIT_DIAGRAM_ISNUMVISUAL" val="0"/>
  <p:tag name="KSO_WM_UNIT_DIAGRAM_ISREFERUNIT" val="0"/>
  <p:tag name="KSO_WM_UNIT_HIGHLIGHT" val="0"/>
  <p:tag name="KSO_WM_UNIT_ID" val="diagram20165013_1*l_h_i*1_1_2"/>
  <p:tag name="KSO_WM_UNIT_INDEX" val="1_1_2"/>
  <p:tag name="KSO_WM_UNIT_LAYERLEVEL" val="1_1_1"/>
  <p:tag name="KSO_WM_UNIT_LINE_FILL_TYPE" val="2"/>
  <p:tag name="KSO_WM_UNIT_LINE_FORE_SCHEMECOLOR_INDEX" val="5"/>
  <p:tag name="KSO_WM_UNIT_TEXT_FILL_FORE_SCHEMECOLOR_INDEX" val="13"/>
  <p:tag name="KSO_WM_UNIT_TEXT_FILL_TYPE" val="1"/>
  <p:tag name="KSO_WM_UNIT_TYPE" val="l_h_i"/>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165013"/>
  <p:tag name="KSO_WM_UNIT_COMPATIBLE" val="0"/>
  <p:tag name="KSO_WM_UNIT_DIAGRAM_ISNUMVISUAL" val="0"/>
  <p:tag name="KSO_WM_UNIT_DIAGRAM_ISREFERUNIT" val="0"/>
  <p:tag name="KSO_WM_UNIT_HIGHLIGHT" val="0"/>
  <p:tag name="KSO_WM_UNIT_ID" val="diagram20165013_1*l_h_i*1_3_3"/>
  <p:tag name="KSO_WM_UNIT_INDEX" val="1_3_3"/>
  <p:tag name="KSO_WM_UNIT_LAYERLEVEL" val="1_1_1"/>
  <p:tag name="KSO_WM_UNIT_LINE_FILL_TYPE" val="2"/>
  <p:tag name="KSO_WM_UNIT_LINE_FORE_SCHEMECOLOR_INDEX" val="7"/>
  <p:tag name="KSO_WM_UNIT_TEXT_FILL_FORE_SCHEMECOLOR_INDEX" val="13"/>
  <p:tag name="KSO_WM_UNIT_TEXT_FILL_TYPE" val="1"/>
  <p:tag name="KSO_WM_UNIT_TYPE" val="l_h_i"/>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165013"/>
  <p:tag name="KSO_WM_UNIT_COMPATIBLE" val="0"/>
  <p:tag name="KSO_WM_UNIT_DIAGRAM_ISNUMVISUAL" val="0"/>
  <p:tag name="KSO_WM_UNIT_DIAGRAM_ISREFERUNIT" val="0"/>
  <p:tag name="KSO_WM_UNIT_HIGHLIGHT" val="0"/>
  <p:tag name="KSO_WM_UNIT_ID" val="diagram20165013_1*l_h_i*1_4_3"/>
  <p:tag name="KSO_WM_UNIT_INDEX" val="1_4_3"/>
  <p:tag name="KSO_WM_UNIT_LAYERLEVEL" val="1_1_1"/>
  <p:tag name="KSO_WM_UNIT_LINE_FILL_TYPE" val="2"/>
  <p:tag name="KSO_WM_UNIT_LINE_FORE_SCHEMECOLOR_INDEX" val="8"/>
  <p:tag name="KSO_WM_UNIT_TEXT_FILL_FORE_SCHEMECOLOR_INDEX" val="13"/>
  <p:tag name="KSO_WM_UNIT_TEXT_FILL_TYPE" val="1"/>
  <p:tag name="KSO_WM_UNIT_TYPE" val="l_h_i"/>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165013"/>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165013_1*l_h_i*1_1_1"/>
  <p:tag name="KSO_WM_UNIT_INDEX" val="1_1_1"/>
  <p:tag name="KSO_WM_UNIT_LAYERLEVEL" val="1_1_1"/>
  <p:tag name="KSO_WM_UNIT_TEXT_FILL_FORE_SCHEMECOLOR_INDEX" val="13"/>
  <p:tag name="KSO_WM_UNIT_TEXT_FILL_TYPE" val="1"/>
  <p:tag name="KSO_WM_UNIT_TYPE" val="l_h_i"/>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165013"/>
  <p:tag name="KSO_WM_UNIT_COMPATIBLE" val="0"/>
  <p:tag name="KSO_WM_UNIT_DIAGRAM_ISNUMVISUAL" val="0"/>
  <p:tag name="KSO_WM_UNIT_DIAGRAM_ISREFERUNIT" val="0"/>
  <p:tag name="KSO_WM_UNIT_FILL_FORE_SCHEMECOLOR_INDEX" val="6"/>
  <p:tag name="KSO_WM_UNIT_FILL_TYPE" val="1"/>
  <p:tag name="KSO_WM_UNIT_HIGHLIGHT" val="0"/>
  <p:tag name="KSO_WM_UNIT_ID" val="diagram20165013_1*l_h_i*1_2_3"/>
  <p:tag name="KSO_WM_UNIT_INDEX" val="1_2_3"/>
  <p:tag name="KSO_WM_UNIT_LAYERLEVEL" val="1_1_1"/>
  <p:tag name="KSO_WM_UNIT_TEXT_FILL_FORE_SCHEMECOLOR_INDEX" val="13"/>
  <p:tag name="KSO_WM_UNIT_TEXT_FILL_TYPE" val="1"/>
  <p:tag name="KSO_WM_UNIT_TYPE" val="l_h_i"/>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165013"/>
  <p:tag name="KSO_WM_UNIT_COMPATIBLE" val="0"/>
  <p:tag name="KSO_WM_UNIT_DIAGRAM_ISNUMVISUAL" val="0"/>
  <p:tag name="KSO_WM_UNIT_DIAGRAM_ISREFERUNIT" val="0"/>
  <p:tag name="KSO_WM_UNIT_FILL_FORE_SCHEMECOLOR_INDEX" val="7"/>
  <p:tag name="KSO_WM_UNIT_FILL_TYPE" val="1"/>
  <p:tag name="KSO_WM_UNIT_HIGHLIGHT" val="0"/>
  <p:tag name="KSO_WM_UNIT_ID" val="diagram20165013_1*l_h_i*1_3_2"/>
  <p:tag name="KSO_WM_UNIT_INDEX" val="1_3_2"/>
  <p:tag name="KSO_WM_UNIT_LAYERLEVEL" val="1_1_1"/>
  <p:tag name="KSO_WM_UNIT_TEXT_FILL_FORE_SCHEMECOLOR_INDEX" val="13"/>
  <p:tag name="KSO_WM_UNIT_TEXT_FILL_TYPE" val="1"/>
  <p:tag name="KSO_WM_UNIT_TYPE" val="l_h_i"/>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165013"/>
  <p:tag name="KSO_WM_UNIT_COMPATIBLE" val="0"/>
  <p:tag name="KSO_WM_UNIT_DIAGRAM_ISNUMVISUAL" val="0"/>
  <p:tag name="KSO_WM_UNIT_DIAGRAM_ISREFERUNIT" val="0"/>
  <p:tag name="KSO_WM_UNIT_FILL_FORE_SCHEMECOLOR_INDEX" val="8"/>
  <p:tag name="KSO_WM_UNIT_FILL_TYPE" val="1"/>
  <p:tag name="KSO_WM_UNIT_HIGHLIGHT" val="0"/>
  <p:tag name="KSO_WM_UNIT_ID" val="diagram20165013_1*l_h_i*1_4_2"/>
  <p:tag name="KSO_WM_UNIT_INDEX" val="1_4_2"/>
  <p:tag name="KSO_WM_UNIT_LAYERLEVEL" val="1_1_1"/>
  <p:tag name="KSO_WM_UNIT_TEXT_FILL_FORE_SCHEMECOLOR_INDEX" val="13"/>
  <p:tag name="KSO_WM_UNIT_TEXT_FILL_TYPE" val="1"/>
  <p:tag name="KSO_WM_UNIT_TYPE" val="l_h_i"/>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165013"/>
  <p:tag name="KSO_WM_UNIT_COMPATIBLE" val="0"/>
  <p:tag name="KSO_WM_UNIT_DIAGRAM_ISNUMVISUAL" val="0"/>
  <p:tag name="KSO_WM_UNIT_DIAGRAM_ISREFERUNIT" val="0"/>
  <p:tag name="KSO_WM_UNIT_HIGHLIGHT" val="0"/>
  <p:tag name="KSO_WM_UNIT_ID" val="diagram20165013_1*l_h_i*1_1_3"/>
  <p:tag name="KSO_WM_UNIT_INDEX" val="1_1_3"/>
  <p:tag name="KSO_WM_UNIT_LAYERLEVEL" val="1_1_1"/>
  <p:tag name="KSO_WM_UNIT_TEXT_FILL_FORE_SCHEMECOLOR_INDEX" val="14"/>
  <p:tag name="KSO_WM_UNIT_TEXT_FILL_TYPE" val="1"/>
  <p:tag name="KSO_WM_UNIT_TYPE" val="l_h_i"/>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165013"/>
  <p:tag name="KSO_WM_UNIT_COMPATIBLE" val="0"/>
  <p:tag name="KSO_WM_UNIT_DIAGRAM_ISNUMVISUAL" val="0"/>
  <p:tag name="KSO_WM_UNIT_DIAGRAM_ISREFERUNIT" val="0"/>
  <p:tag name="KSO_WM_UNIT_HIGHLIGHT" val="0"/>
  <p:tag name="KSO_WM_UNIT_ID" val="diagram20165013_1*l_h_i*1_2_1"/>
  <p:tag name="KSO_WM_UNIT_INDEX" val="1_2_1"/>
  <p:tag name="KSO_WM_UNIT_LAYERLEVEL" val="1_1_1"/>
  <p:tag name="KSO_WM_UNIT_TEXT_FILL_FORE_SCHEMECOLOR_INDEX" val="14"/>
  <p:tag name="KSO_WM_UNIT_TEXT_FILL_TYPE" val="1"/>
  <p:tag name="KSO_WM_UNIT_TYPE" val="l_h_i"/>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165013"/>
  <p:tag name="KSO_WM_UNIT_COMPATIBLE" val="0"/>
  <p:tag name="KSO_WM_UNIT_DIAGRAM_ISNUMVISUAL" val="0"/>
  <p:tag name="KSO_WM_UNIT_DIAGRAM_ISREFERUNIT" val="0"/>
  <p:tag name="KSO_WM_UNIT_HIGHLIGHT" val="0"/>
  <p:tag name="KSO_WM_UNIT_ID" val="diagram20165013_1*l_h_i*1_3_1"/>
  <p:tag name="KSO_WM_UNIT_INDEX" val="1_3_1"/>
  <p:tag name="KSO_WM_UNIT_LAYERLEVEL" val="1_1_1"/>
  <p:tag name="KSO_WM_UNIT_TEXT_FILL_FORE_SCHEMECOLOR_INDEX" val="14"/>
  <p:tag name="KSO_WM_UNIT_TEXT_FILL_TYPE" val="1"/>
  <p:tag name="KSO_WM_UNIT_TYPE" val="l_h_i"/>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165013"/>
  <p:tag name="KSO_WM_UNIT_COMPATIBLE" val="0"/>
  <p:tag name="KSO_WM_UNIT_DIAGRAM_ISNUMVISUAL" val="0"/>
  <p:tag name="KSO_WM_UNIT_DIAGRAM_ISREFERUNIT" val="0"/>
  <p:tag name="KSO_WM_UNIT_HIGHLIGHT" val="0"/>
  <p:tag name="KSO_WM_UNIT_ID" val="diagram20165013_1*l_h_i*1_4_1"/>
  <p:tag name="KSO_WM_UNIT_INDEX" val="1_4_1"/>
  <p:tag name="KSO_WM_UNIT_LAYERLEVEL" val="1_1_1"/>
  <p:tag name="KSO_WM_UNIT_TEXT_FILL_FORE_SCHEMECOLOR_INDEX" val="14"/>
  <p:tag name="KSO_WM_UNIT_TEXT_FILL_TYPE" val="1"/>
  <p:tag name="KSO_WM_UNIT_TYPE" val="l_h_i"/>
</p:tagLst>
</file>

<file path=ppt/tags/tag91.xml><?xml version="1.0" encoding="utf-8"?>
<p:tagLst xmlns:a="http://schemas.openxmlformats.org/drawingml/2006/main" xmlns:r="http://schemas.openxmlformats.org/officeDocument/2006/relationships" xmlns:p="http://schemas.openxmlformats.org/presentationml/2006/main">
  <p:tag name="AS_UNIQUEID" val="4"/>
</p:tagLst>
</file>

<file path=ppt/tags/tag92.xml><?xml version="1.0" encoding="utf-8"?>
<p:tagLst xmlns:a="http://schemas.openxmlformats.org/drawingml/2006/main" xmlns:r="http://schemas.openxmlformats.org/officeDocument/2006/relationships" xmlns:p="http://schemas.openxmlformats.org/presentationml/2006/main">
  <p:tag name="AS_UNIQUEID" val="8"/>
</p:tagLst>
</file>

<file path=ppt/tags/tag93.xml><?xml version="1.0" encoding="utf-8"?>
<p:tagLst xmlns:a="http://schemas.openxmlformats.org/drawingml/2006/main" xmlns:r="http://schemas.openxmlformats.org/officeDocument/2006/relationships" xmlns:p="http://schemas.openxmlformats.org/presentationml/2006/main">
  <p:tag name="AS_UNIQUEID" val="13"/>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diagram"/>
  <p:tag name="KSO_WM_TEMPLATE_INDEX" val="20187567"/>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187567_1*m_h_i*1_1_2"/>
  <p:tag name="KSO_WM_UNIT_INDEX" val="1_1_2"/>
  <p:tag name="KSO_WM_UNIT_LAYERLEVEL" val="1_1_1"/>
  <p:tag name="KSO_WM_UNIT_TEXT_FILL_FORE_SCHEMECOLOR_INDEX" val="14"/>
  <p:tag name="KSO_WM_UNIT_TEXT_FILL_TYPE" val="1"/>
  <p:tag name="KSO_WM_UNIT_TYPE" val="m_h_i"/>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diagram"/>
  <p:tag name="KSO_WM_TEMPLATE_INDEX" val="20187567"/>
  <p:tag name="KSO_WM_UNIT_COMPATIBLE" val="0"/>
  <p:tag name="KSO_WM_UNIT_DIAGRAM_ISNUMVISUAL" val="0"/>
  <p:tag name="KSO_WM_UNIT_DIAGRAM_ISREFERUNIT" val="0"/>
  <p:tag name="KSO_WM_UNIT_HIGHLIGHT" val="0"/>
  <p:tag name="KSO_WM_UNIT_ID" val="diagram20187567_1*m_h_i*1_1_3"/>
  <p:tag name="KSO_WM_UNIT_INDEX" val="1_1_3"/>
  <p:tag name="KSO_WM_UNIT_LAYERLEVEL" val="1_1_1"/>
  <p:tag name="KSO_WM_UNIT_TEXT_FILL_FORE_SCHEMECOLOR_INDEX" val="14"/>
  <p:tag name="KSO_WM_UNIT_TEXT_FILL_TYPE" val="1"/>
  <p:tag name="KSO_WM_UNIT_TYPE" val="m_h_i"/>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diagram"/>
  <p:tag name="KSO_WM_TEMPLATE_INDEX" val="20187567"/>
  <p:tag name="KSO_WM_UNIT_COMPATIBLE" val="0"/>
  <p:tag name="KSO_WM_UNIT_DIAGRAM_ISNUMVISUAL" val="0"/>
  <p:tag name="KSO_WM_UNIT_DIAGRAM_ISREFERUNIT" val="0"/>
  <p:tag name="KSO_WM_UNIT_FILL_FORE_SCHEMECOLOR_INDEX" val="6"/>
  <p:tag name="KSO_WM_UNIT_FILL_TYPE" val="1"/>
  <p:tag name="KSO_WM_UNIT_HIGHLIGHT" val="0"/>
  <p:tag name="KSO_WM_UNIT_ID" val="diagram20187567_1*m_h_i*1_2_2"/>
  <p:tag name="KSO_WM_UNIT_INDEX" val="1_2_2"/>
  <p:tag name="KSO_WM_UNIT_LAYERLEVEL" val="1_1_1"/>
  <p:tag name="KSO_WM_UNIT_TEXT_FILL_FORE_SCHEMECOLOR_INDEX" val="14"/>
  <p:tag name="KSO_WM_UNIT_TEXT_FILL_TYPE" val="1"/>
  <p:tag name="KSO_WM_UNIT_TYPE" val="m_h_i"/>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diagram"/>
  <p:tag name="KSO_WM_TEMPLATE_INDEX" val="20187567"/>
  <p:tag name="KSO_WM_UNIT_COMPATIBLE" val="0"/>
  <p:tag name="KSO_WM_UNIT_DIAGRAM_ISNUMVISUAL" val="0"/>
  <p:tag name="KSO_WM_UNIT_DIAGRAM_ISREFERUNIT" val="0"/>
  <p:tag name="KSO_WM_UNIT_HIGHLIGHT" val="0"/>
  <p:tag name="KSO_WM_UNIT_ID" val="diagram20187567_1*m_h_i*1_2_1"/>
  <p:tag name="KSO_WM_UNIT_INDEX" val="1_2_1"/>
  <p:tag name="KSO_WM_UNIT_LAYERLEVEL" val="1_1_1"/>
  <p:tag name="KSO_WM_UNIT_TEXT_FILL_FORE_SCHEMECOLOR_INDEX" val="14"/>
  <p:tag name="KSO_WM_UNIT_TEXT_FILL_TYPE" val="1"/>
  <p:tag name="KSO_WM_UNIT_TYPE" val="m_h_i"/>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diagram"/>
  <p:tag name="KSO_WM_TEMPLATE_INDEX" val="20187567"/>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187567_1*m_h_i*1_1_2"/>
  <p:tag name="KSO_WM_UNIT_INDEX" val="1_1_2"/>
  <p:tag name="KSO_WM_UNIT_LAYERLEVEL" val="1_1_1"/>
  <p:tag name="KSO_WM_UNIT_TEXT_FILL_FORE_SCHEMECOLOR_INDEX" val="14"/>
  <p:tag name="KSO_WM_UNIT_TEXT_FILL_TYPE" val="1"/>
  <p:tag name="KSO_WM_UNIT_TYPE" val="m_h_i"/>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diagram"/>
  <p:tag name="KSO_WM_TEMPLATE_INDEX" val="20187567"/>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187567_1*m_h_i*1_1_2"/>
  <p:tag name="KSO_WM_UNIT_INDEX" val="1_1_2"/>
  <p:tag name="KSO_WM_UNIT_LAYERLEVEL" val="1_1_1"/>
  <p:tag name="KSO_WM_UNIT_TEXT_FILL_FORE_SCHEMECOLOR_INDEX" val="14"/>
  <p:tag name="KSO_WM_UNIT_TEXT_FILL_TYPE" val="1"/>
  <p:tag name="KSO_WM_UNIT_TYPE" val="m_h_i"/>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15课 大萧条与罗斯福新政">
  <a:themeElements>
    <a:clrScheme name="第15课 大萧条与罗斯福新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第15课 大萧条与罗斯福新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第15课 大萧条与罗斯福新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第15课 大萧条与罗斯福新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第15课 大萧条与罗斯福新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第15课 大萧条与罗斯福新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第15课 大萧条与罗斯福新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第15课 大萧条与罗斯福新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第15课 大萧条与罗斯福新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第15课 大萧条与罗斯福新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第15课 大萧条与罗斯福新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第15课 大萧条与罗斯福新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第15课 大萧条与罗斯福新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第15课 大萧条与罗斯福新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主题">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主题">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1_默认设计模板">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lnDef>
  </a:objectDefaults>
  <a:extraClrSchemeLst>
    <a:extraClrScheme>
      <a:clrScheme name="1_默认设计模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默认设计模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默认设计模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4371</Words>
  <Application>Microsoft Office PowerPoint</Application>
  <PresentationFormat>宽屏</PresentationFormat>
  <Paragraphs>277</Paragraphs>
  <Slides>33</Slides>
  <Notes>10</Notes>
  <HiddenSlides>0</HiddenSlides>
  <MMClips>2</MMClips>
  <ScaleCrop>false</ScaleCrop>
  <HeadingPairs>
    <vt:vector size="6" baseType="variant">
      <vt:variant>
        <vt:lpstr>已用的字体</vt:lpstr>
      </vt:variant>
      <vt:variant>
        <vt:i4>12</vt:i4>
      </vt:variant>
      <vt:variant>
        <vt:lpstr>主题</vt:lpstr>
      </vt:variant>
      <vt:variant>
        <vt:i4>8</vt:i4>
      </vt:variant>
      <vt:variant>
        <vt:lpstr>幻灯片标题</vt:lpstr>
      </vt:variant>
      <vt:variant>
        <vt:i4>33</vt:i4>
      </vt:variant>
    </vt:vector>
  </HeadingPairs>
  <TitlesOfParts>
    <vt:vector size="53" baseType="lpstr">
      <vt:lpstr>等线</vt:lpstr>
      <vt:lpstr>等线 Light</vt:lpstr>
      <vt:lpstr>方正姚体</vt:lpstr>
      <vt:lpstr>黑体</vt:lpstr>
      <vt:lpstr>华文楷体</vt:lpstr>
      <vt:lpstr>楷体</vt:lpstr>
      <vt:lpstr>宋体</vt:lpstr>
      <vt:lpstr>微软雅黑</vt:lpstr>
      <vt:lpstr>Arial</vt:lpstr>
      <vt:lpstr>Calibri</vt:lpstr>
      <vt:lpstr>Kristen ITC</vt:lpstr>
      <vt:lpstr>Times New Roman</vt:lpstr>
      <vt:lpstr>Office 主题​​</vt:lpstr>
      <vt:lpstr>第15课 大萧条与罗斯福新政</vt:lpstr>
      <vt:lpstr>Office 主题</vt:lpstr>
      <vt:lpstr>1_Office 主题</vt:lpstr>
      <vt:lpstr>2_Office 主题</vt:lpstr>
      <vt:lpstr>3_Office 主题</vt:lpstr>
      <vt:lpstr>1_默认设计模板</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984144237@qq.com</cp:lastModifiedBy>
  <cp:revision>2</cp:revision>
  <dcterms:created xsi:type="dcterms:W3CDTF">2021-08-25T02:56:56Z</dcterms:created>
  <dcterms:modified xsi:type="dcterms:W3CDTF">2021-09-05T14:10:59Z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2052-11.1.0.10503</vt:lpwstr>
  </property>
  <property fmtid="{D5CDD505-2E9C-101B-9397-08002B2CF9AE}" pid="3" name="ICV">
    <vt:lpwstr>1BC14FE4606F42D0A1980C434748337C</vt:lpwstr>
  </property>
</Properties>
</file>