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5143500" type="screen16x9"/>
  <p:notesSz cx="9144000" cy="51435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4568" y="2250871"/>
            <a:ext cx="8374862" cy="6235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40994" y="3103676"/>
            <a:ext cx="8062010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15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94485" y="683387"/>
            <a:ext cx="607822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22225" y="1367790"/>
            <a:ext cx="9188450" cy="2219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21.png"/><Relationship Id="rId18" Type="http://schemas.openxmlformats.org/officeDocument/2006/relationships/image" Target="../media/image226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12" Type="http://schemas.openxmlformats.org/officeDocument/2006/relationships/image" Target="../media/image220.png"/><Relationship Id="rId17" Type="http://schemas.openxmlformats.org/officeDocument/2006/relationships/image" Target="../media/image225.png"/><Relationship Id="rId2" Type="http://schemas.openxmlformats.org/officeDocument/2006/relationships/image" Target="../media/image132.png"/><Relationship Id="rId16" Type="http://schemas.openxmlformats.org/officeDocument/2006/relationships/image" Target="../media/image224.png"/><Relationship Id="rId20" Type="http://schemas.openxmlformats.org/officeDocument/2006/relationships/image" Target="../media/image2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4.png"/><Relationship Id="rId11" Type="http://schemas.openxmlformats.org/officeDocument/2006/relationships/image" Target="../media/image219.png"/><Relationship Id="rId5" Type="http://schemas.openxmlformats.org/officeDocument/2006/relationships/image" Target="../media/image213.png"/><Relationship Id="rId15" Type="http://schemas.openxmlformats.org/officeDocument/2006/relationships/image" Target="../media/image223.png"/><Relationship Id="rId10" Type="http://schemas.openxmlformats.org/officeDocument/2006/relationships/image" Target="../media/image218.png"/><Relationship Id="rId19" Type="http://schemas.openxmlformats.org/officeDocument/2006/relationships/image" Target="../media/image210.jpeg"/><Relationship Id="rId4" Type="http://schemas.openxmlformats.org/officeDocument/2006/relationships/image" Target="../media/image212.png"/><Relationship Id="rId9" Type="http://schemas.openxmlformats.org/officeDocument/2006/relationships/image" Target="../media/image217.png"/><Relationship Id="rId14" Type="http://schemas.openxmlformats.org/officeDocument/2006/relationships/image" Target="../media/image2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8.png"/><Relationship Id="rId18" Type="http://schemas.openxmlformats.org/officeDocument/2006/relationships/image" Target="../media/image243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12" Type="http://schemas.openxmlformats.org/officeDocument/2006/relationships/image" Target="../media/image237.png"/><Relationship Id="rId17" Type="http://schemas.openxmlformats.org/officeDocument/2006/relationships/image" Target="../media/image242.png"/><Relationship Id="rId2" Type="http://schemas.openxmlformats.org/officeDocument/2006/relationships/image" Target="../media/image132.png"/><Relationship Id="rId16" Type="http://schemas.openxmlformats.org/officeDocument/2006/relationships/image" Target="../media/image241.png"/><Relationship Id="rId20" Type="http://schemas.openxmlformats.org/officeDocument/2006/relationships/image" Target="../media/image2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1.png"/><Relationship Id="rId11" Type="http://schemas.openxmlformats.org/officeDocument/2006/relationships/image" Target="../media/image236.png"/><Relationship Id="rId5" Type="http://schemas.openxmlformats.org/officeDocument/2006/relationships/image" Target="../media/image230.png"/><Relationship Id="rId15" Type="http://schemas.openxmlformats.org/officeDocument/2006/relationships/image" Target="../media/image240.png"/><Relationship Id="rId10" Type="http://schemas.openxmlformats.org/officeDocument/2006/relationships/image" Target="../media/image235.png"/><Relationship Id="rId19" Type="http://schemas.openxmlformats.org/officeDocument/2006/relationships/image" Target="../media/image210.jpeg"/><Relationship Id="rId4" Type="http://schemas.openxmlformats.org/officeDocument/2006/relationships/image" Target="../media/image229.png"/><Relationship Id="rId9" Type="http://schemas.openxmlformats.org/officeDocument/2006/relationships/image" Target="../media/image234.png"/><Relationship Id="rId14" Type="http://schemas.openxmlformats.org/officeDocument/2006/relationships/image" Target="../media/image2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55.png"/><Relationship Id="rId18" Type="http://schemas.openxmlformats.org/officeDocument/2006/relationships/image" Target="../media/image260.png"/><Relationship Id="rId26" Type="http://schemas.openxmlformats.org/officeDocument/2006/relationships/image" Target="../media/image268.png"/><Relationship Id="rId3" Type="http://schemas.openxmlformats.org/officeDocument/2006/relationships/image" Target="../media/image245.png"/><Relationship Id="rId21" Type="http://schemas.openxmlformats.org/officeDocument/2006/relationships/image" Target="../media/image263.png"/><Relationship Id="rId7" Type="http://schemas.openxmlformats.org/officeDocument/2006/relationships/image" Target="../media/image249.png"/><Relationship Id="rId12" Type="http://schemas.openxmlformats.org/officeDocument/2006/relationships/image" Target="../media/image254.png"/><Relationship Id="rId17" Type="http://schemas.openxmlformats.org/officeDocument/2006/relationships/image" Target="../media/image259.png"/><Relationship Id="rId25" Type="http://schemas.openxmlformats.org/officeDocument/2006/relationships/image" Target="../media/image267.png"/><Relationship Id="rId2" Type="http://schemas.openxmlformats.org/officeDocument/2006/relationships/image" Target="../media/image132.png"/><Relationship Id="rId16" Type="http://schemas.openxmlformats.org/officeDocument/2006/relationships/image" Target="../media/image258.png"/><Relationship Id="rId20" Type="http://schemas.openxmlformats.org/officeDocument/2006/relationships/image" Target="../media/image2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8.png"/><Relationship Id="rId11" Type="http://schemas.openxmlformats.org/officeDocument/2006/relationships/image" Target="../media/image253.png"/><Relationship Id="rId24" Type="http://schemas.openxmlformats.org/officeDocument/2006/relationships/image" Target="../media/image266.png"/><Relationship Id="rId5" Type="http://schemas.openxmlformats.org/officeDocument/2006/relationships/image" Target="../media/image247.png"/><Relationship Id="rId15" Type="http://schemas.openxmlformats.org/officeDocument/2006/relationships/image" Target="../media/image257.png"/><Relationship Id="rId23" Type="http://schemas.openxmlformats.org/officeDocument/2006/relationships/image" Target="../media/image265.png"/><Relationship Id="rId10" Type="http://schemas.openxmlformats.org/officeDocument/2006/relationships/image" Target="../media/image252.png"/><Relationship Id="rId19" Type="http://schemas.openxmlformats.org/officeDocument/2006/relationships/image" Target="../media/image261.png"/><Relationship Id="rId4" Type="http://schemas.openxmlformats.org/officeDocument/2006/relationships/image" Target="../media/image246.png"/><Relationship Id="rId9" Type="http://schemas.openxmlformats.org/officeDocument/2006/relationships/image" Target="../media/image251.png"/><Relationship Id="rId14" Type="http://schemas.openxmlformats.org/officeDocument/2006/relationships/image" Target="../media/image256.png"/><Relationship Id="rId22" Type="http://schemas.openxmlformats.org/officeDocument/2006/relationships/image" Target="../media/image264.png"/><Relationship Id="rId27" Type="http://schemas.openxmlformats.org/officeDocument/2006/relationships/image" Target="../media/image2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image" Target="../media/image281.png"/><Relationship Id="rId18" Type="http://schemas.openxmlformats.org/officeDocument/2006/relationships/image" Target="../media/image286.png"/><Relationship Id="rId26" Type="http://schemas.openxmlformats.org/officeDocument/2006/relationships/image" Target="../media/image294.png"/><Relationship Id="rId3" Type="http://schemas.openxmlformats.org/officeDocument/2006/relationships/image" Target="../media/image271.png"/><Relationship Id="rId21" Type="http://schemas.openxmlformats.org/officeDocument/2006/relationships/image" Target="../media/image289.png"/><Relationship Id="rId7" Type="http://schemas.openxmlformats.org/officeDocument/2006/relationships/image" Target="../media/image275.png"/><Relationship Id="rId12" Type="http://schemas.openxmlformats.org/officeDocument/2006/relationships/image" Target="../media/image280.png"/><Relationship Id="rId17" Type="http://schemas.openxmlformats.org/officeDocument/2006/relationships/image" Target="../media/image285.png"/><Relationship Id="rId25" Type="http://schemas.openxmlformats.org/officeDocument/2006/relationships/image" Target="../media/image293.png"/><Relationship Id="rId2" Type="http://schemas.openxmlformats.org/officeDocument/2006/relationships/image" Target="../media/image270.png"/><Relationship Id="rId16" Type="http://schemas.openxmlformats.org/officeDocument/2006/relationships/image" Target="../media/image284.png"/><Relationship Id="rId20" Type="http://schemas.openxmlformats.org/officeDocument/2006/relationships/image" Target="../media/image2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4.png"/><Relationship Id="rId11" Type="http://schemas.openxmlformats.org/officeDocument/2006/relationships/image" Target="../media/image279.png"/><Relationship Id="rId24" Type="http://schemas.openxmlformats.org/officeDocument/2006/relationships/image" Target="../media/image292.png"/><Relationship Id="rId5" Type="http://schemas.openxmlformats.org/officeDocument/2006/relationships/image" Target="../media/image273.png"/><Relationship Id="rId15" Type="http://schemas.openxmlformats.org/officeDocument/2006/relationships/image" Target="../media/image283.png"/><Relationship Id="rId23" Type="http://schemas.openxmlformats.org/officeDocument/2006/relationships/image" Target="../media/image291.png"/><Relationship Id="rId10" Type="http://schemas.openxmlformats.org/officeDocument/2006/relationships/image" Target="../media/image278.png"/><Relationship Id="rId19" Type="http://schemas.openxmlformats.org/officeDocument/2006/relationships/image" Target="../media/image287.png"/><Relationship Id="rId4" Type="http://schemas.openxmlformats.org/officeDocument/2006/relationships/image" Target="../media/image272.png"/><Relationship Id="rId9" Type="http://schemas.openxmlformats.org/officeDocument/2006/relationships/image" Target="../media/image277.png"/><Relationship Id="rId14" Type="http://schemas.openxmlformats.org/officeDocument/2006/relationships/image" Target="../media/image282.png"/><Relationship Id="rId22" Type="http://schemas.openxmlformats.org/officeDocument/2006/relationships/image" Target="../media/image290.png"/><Relationship Id="rId27" Type="http://schemas.openxmlformats.org/officeDocument/2006/relationships/image" Target="../media/image29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06.png"/><Relationship Id="rId18" Type="http://schemas.openxmlformats.org/officeDocument/2006/relationships/image" Target="../media/image311.png"/><Relationship Id="rId26" Type="http://schemas.openxmlformats.org/officeDocument/2006/relationships/image" Target="../media/image318.jpeg"/><Relationship Id="rId3" Type="http://schemas.openxmlformats.org/officeDocument/2006/relationships/image" Target="../media/image296.png"/><Relationship Id="rId21" Type="http://schemas.openxmlformats.org/officeDocument/2006/relationships/image" Target="../media/image314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17" Type="http://schemas.openxmlformats.org/officeDocument/2006/relationships/image" Target="../media/image310.png"/><Relationship Id="rId25" Type="http://schemas.openxmlformats.org/officeDocument/2006/relationships/image" Target="../media/image317.png"/><Relationship Id="rId2" Type="http://schemas.openxmlformats.org/officeDocument/2006/relationships/image" Target="../media/image132.png"/><Relationship Id="rId16" Type="http://schemas.openxmlformats.org/officeDocument/2006/relationships/image" Target="../media/image309.png"/><Relationship Id="rId20" Type="http://schemas.openxmlformats.org/officeDocument/2006/relationships/image" Target="../media/image3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9.png"/><Relationship Id="rId11" Type="http://schemas.openxmlformats.org/officeDocument/2006/relationships/image" Target="../media/image304.png"/><Relationship Id="rId24" Type="http://schemas.openxmlformats.org/officeDocument/2006/relationships/image" Target="../media/image210.jpeg"/><Relationship Id="rId5" Type="http://schemas.openxmlformats.org/officeDocument/2006/relationships/image" Target="../media/image298.png"/><Relationship Id="rId15" Type="http://schemas.openxmlformats.org/officeDocument/2006/relationships/image" Target="../media/image308.png"/><Relationship Id="rId23" Type="http://schemas.openxmlformats.org/officeDocument/2006/relationships/image" Target="../media/image316.jpeg"/><Relationship Id="rId28" Type="http://schemas.openxmlformats.org/officeDocument/2006/relationships/image" Target="../media/image320.png"/><Relationship Id="rId10" Type="http://schemas.openxmlformats.org/officeDocument/2006/relationships/image" Target="../media/image303.png"/><Relationship Id="rId19" Type="http://schemas.openxmlformats.org/officeDocument/2006/relationships/image" Target="../media/image312.png"/><Relationship Id="rId4" Type="http://schemas.openxmlformats.org/officeDocument/2006/relationships/image" Target="../media/image297.png"/><Relationship Id="rId9" Type="http://schemas.openxmlformats.org/officeDocument/2006/relationships/image" Target="../media/image302.png"/><Relationship Id="rId14" Type="http://schemas.openxmlformats.org/officeDocument/2006/relationships/image" Target="../media/image307.png"/><Relationship Id="rId22" Type="http://schemas.openxmlformats.org/officeDocument/2006/relationships/image" Target="../media/image315.png"/><Relationship Id="rId27" Type="http://schemas.openxmlformats.org/officeDocument/2006/relationships/image" Target="../media/image3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png"/><Relationship Id="rId13" Type="http://schemas.openxmlformats.org/officeDocument/2006/relationships/image" Target="../media/image331.png"/><Relationship Id="rId18" Type="http://schemas.openxmlformats.org/officeDocument/2006/relationships/image" Target="../media/image336.png"/><Relationship Id="rId3" Type="http://schemas.openxmlformats.org/officeDocument/2006/relationships/image" Target="../media/image321.png"/><Relationship Id="rId21" Type="http://schemas.openxmlformats.org/officeDocument/2006/relationships/image" Target="../media/image339.png"/><Relationship Id="rId7" Type="http://schemas.openxmlformats.org/officeDocument/2006/relationships/image" Target="../media/image325.png"/><Relationship Id="rId12" Type="http://schemas.openxmlformats.org/officeDocument/2006/relationships/image" Target="../media/image330.png"/><Relationship Id="rId17" Type="http://schemas.openxmlformats.org/officeDocument/2006/relationships/image" Target="../media/image335.png"/><Relationship Id="rId2" Type="http://schemas.openxmlformats.org/officeDocument/2006/relationships/image" Target="../media/image132.png"/><Relationship Id="rId16" Type="http://schemas.openxmlformats.org/officeDocument/2006/relationships/image" Target="../media/image334.png"/><Relationship Id="rId20" Type="http://schemas.openxmlformats.org/officeDocument/2006/relationships/image" Target="../media/image3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4.png"/><Relationship Id="rId11" Type="http://schemas.openxmlformats.org/officeDocument/2006/relationships/image" Target="../media/image329.png"/><Relationship Id="rId24" Type="http://schemas.openxmlformats.org/officeDocument/2006/relationships/image" Target="../media/image342.png"/><Relationship Id="rId5" Type="http://schemas.openxmlformats.org/officeDocument/2006/relationships/image" Target="../media/image323.png"/><Relationship Id="rId15" Type="http://schemas.openxmlformats.org/officeDocument/2006/relationships/image" Target="../media/image333.png"/><Relationship Id="rId23" Type="http://schemas.openxmlformats.org/officeDocument/2006/relationships/image" Target="../media/image341.png"/><Relationship Id="rId10" Type="http://schemas.openxmlformats.org/officeDocument/2006/relationships/image" Target="../media/image328.png"/><Relationship Id="rId19" Type="http://schemas.openxmlformats.org/officeDocument/2006/relationships/image" Target="../media/image337.png"/><Relationship Id="rId4" Type="http://schemas.openxmlformats.org/officeDocument/2006/relationships/image" Target="../media/image322.png"/><Relationship Id="rId9" Type="http://schemas.openxmlformats.org/officeDocument/2006/relationships/image" Target="../media/image327.png"/><Relationship Id="rId14" Type="http://schemas.openxmlformats.org/officeDocument/2006/relationships/image" Target="../media/image332.png"/><Relationship Id="rId22" Type="http://schemas.openxmlformats.org/officeDocument/2006/relationships/image" Target="../media/image3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13" Type="http://schemas.openxmlformats.org/officeDocument/2006/relationships/image" Target="../media/image329.png"/><Relationship Id="rId18" Type="http://schemas.openxmlformats.org/officeDocument/2006/relationships/image" Target="../media/image334.png"/><Relationship Id="rId3" Type="http://schemas.openxmlformats.org/officeDocument/2006/relationships/image" Target="../media/image343.png"/><Relationship Id="rId21" Type="http://schemas.openxmlformats.org/officeDocument/2006/relationships/image" Target="../media/image337.png"/><Relationship Id="rId7" Type="http://schemas.openxmlformats.org/officeDocument/2006/relationships/image" Target="../media/image323.png"/><Relationship Id="rId12" Type="http://schemas.openxmlformats.org/officeDocument/2006/relationships/image" Target="../media/image328.png"/><Relationship Id="rId17" Type="http://schemas.openxmlformats.org/officeDocument/2006/relationships/image" Target="../media/image333.png"/><Relationship Id="rId2" Type="http://schemas.openxmlformats.org/officeDocument/2006/relationships/image" Target="../media/image132.png"/><Relationship Id="rId16" Type="http://schemas.openxmlformats.org/officeDocument/2006/relationships/image" Target="../media/image332.png"/><Relationship Id="rId20" Type="http://schemas.openxmlformats.org/officeDocument/2006/relationships/image" Target="../media/image3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2.png"/><Relationship Id="rId11" Type="http://schemas.openxmlformats.org/officeDocument/2006/relationships/image" Target="../media/image327.png"/><Relationship Id="rId24" Type="http://schemas.openxmlformats.org/officeDocument/2006/relationships/image" Target="../media/image340.png"/><Relationship Id="rId5" Type="http://schemas.openxmlformats.org/officeDocument/2006/relationships/image" Target="../media/image321.png"/><Relationship Id="rId15" Type="http://schemas.openxmlformats.org/officeDocument/2006/relationships/image" Target="../media/image331.png"/><Relationship Id="rId23" Type="http://schemas.openxmlformats.org/officeDocument/2006/relationships/image" Target="../media/image339.png"/><Relationship Id="rId10" Type="http://schemas.openxmlformats.org/officeDocument/2006/relationships/image" Target="../media/image326.png"/><Relationship Id="rId19" Type="http://schemas.openxmlformats.org/officeDocument/2006/relationships/image" Target="../media/image335.png"/><Relationship Id="rId4" Type="http://schemas.openxmlformats.org/officeDocument/2006/relationships/image" Target="../media/image344.png"/><Relationship Id="rId9" Type="http://schemas.openxmlformats.org/officeDocument/2006/relationships/image" Target="../media/image325.png"/><Relationship Id="rId14" Type="http://schemas.openxmlformats.org/officeDocument/2006/relationships/image" Target="../media/image330.png"/><Relationship Id="rId22" Type="http://schemas.openxmlformats.org/officeDocument/2006/relationships/image" Target="../media/image3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13" Type="http://schemas.openxmlformats.org/officeDocument/2006/relationships/image" Target="../media/image329.png"/><Relationship Id="rId18" Type="http://schemas.openxmlformats.org/officeDocument/2006/relationships/image" Target="../media/image334.png"/><Relationship Id="rId3" Type="http://schemas.openxmlformats.org/officeDocument/2006/relationships/image" Target="../media/image346.png"/><Relationship Id="rId21" Type="http://schemas.openxmlformats.org/officeDocument/2006/relationships/image" Target="../media/image337.png"/><Relationship Id="rId7" Type="http://schemas.openxmlformats.org/officeDocument/2006/relationships/image" Target="../media/image323.png"/><Relationship Id="rId12" Type="http://schemas.openxmlformats.org/officeDocument/2006/relationships/image" Target="../media/image328.png"/><Relationship Id="rId17" Type="http://schemas.openxmlformats.org/officeDocument/2006/relationships/image" Target="../media/image333.png"/><Relationship Id="rId2" Type="http://schemas.openxmlformats.org/officeDocument/2006/relationships/image" Target="../media/image132.png"/><Relationship Id="rId16" Type="http://schemas.openxmlformats.org/officeDocument/2006/relationships/image" Target="../media/image332.png"/><Relationship Id="rId20" Type="http://schemas.openxmlformats.org/officeDocument/2006/relationships/image" Target="../media/image3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2.png"/><Relationship Id="rId11" Type="http://schemas.openxmlformats.org/officeDocument/2006/relationships/image" Target="../media/image327.png"/><Relationship Id="rId24" Type="http://schemas.openxmlformats.org/officeDocument/2006/relationships/image" Target="../media/image340.png"/><Relationship Id="rId5" Type="http://schemas.openxmlformats.org/officeDocument/2006/relationships/image" Target="../media/image321.png"/><Relationship Id="rId15" Type="http://schemas.openxmlformats.org/officeDocument/2006/relationships/image" Target="../media/image331.png"/><Relationship Id="rId23" Type="http://schemas.openxmlformats.org/officeDocument/2006/relationships/image" Target="../media/image339.png"/><Relationship Id="rId10" Type="http://schemas.openxmlformats.org/officeDocument/2006/relationships/image" Target="../media/image326.png"/><Relationship Id="rId19" Type="http://schemas.openxmlformats.org/officeDocument/2006/relationships/image" Target="../media/image335.png"/><Relationship Id="rId4" Type="http://schemas.openxmlformats.org/officeDocument/2006/relationships/image" Target="../media/image347.png"/><Relationship Id="rId9" Type="http://schemas.openxmlformats.org/officeDocument/2006/relationships/image" Target="../media/image325.png"/><Relationship Id="rId14" Type="http://schemas.openxmlformats.org/officeDocument/2006/relationships/image" Target="../media/image330.png"/><Relationship Id="rId22" Type="http://schemas.openxmlformats.org/officeDocument/2006/relationships/image" Target="../media/image3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358.png"/><Relationship Id="rId18" Type="http://schemas.openxmlformats.org/officeDocument/2006/relationships/image" Target="../media/image363.png"/><Relationship Id="rId3" Type="http://schemas.openxmlformats.org/officeDocument/2006/relationships/image" Target="../media/image110.png"/><Relationship Id="rId7" Type="http://schemas.openxmlformats.org/officeDocument/2006/relationships/image" Target="../media/image352.png"/><Relationship Id="rId12" Type="http://schemas.openxmlformats.org/officeDocument/2006/relationships/image" Target="../media/image357.png"/><Relationship Id="rId17" Type="http://schemas.openxmlformats.org/officeDocument/2006/relationships/image" Target="../media/image362.png"/><Relationship Id="rId2" Type="http://schemas.openxmlformats.org/officeDocument/2006/relationships/image" Target="../media/image109.png"/><Relationship Id="rId16" Type="http://schemas.openxmlformats.org/officeDocument/2006/relationships/image" Target="../media/image3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1.png"/><Relationship Id="rId11" Type="http://schemas.openxmlformats.org/officeDocument/2006/relationships/image" Target="../media/image356.png"/><Relationship Id="rId5" Type="http://schemas.openxmlformats.org/officeDocument/2006/relationships/image" Target="../media/image350.png"/><Relationship Id="rId15" Type="http://schemas.openxmlformats.org/officeDocument/2006/relationships/image" Target="../media/image360.png"/><Relationship Id="rId10" Type="http://schemas.openxmlformats.org/officeDocument/2006/relationships/image" Target="../media/image355.png"/><Relationship Id="rId4" Type="http://schemas.openxmlformats.org/officeDocument/2006/relationships/image" Target="../media/image349.png"/><Relationship Id="rId9" Type="http://schemas.openxmlformats.org/officeDocument/2006/relationships/image" Target="../media/image354.png"/><Relationship Id="rId14" Type="http://schemas.openxmlformats.org/officeDocument/2006/relationships/image" Target="../media/image3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13" Type="http://schemas.openxmlformats.org/officeDocument/2006/relationships/image" Target="../media/image374.png"/><Relationship Id="rId3" Type="http://schemas.openxmlformats.org/officeDocument/2006/relationships/image" Target="../media/image364.png"/><Relationship Id="rId7" Type="http://schemas.openxmlformats.org/officeDocument/2006/relationships/image" Target="../media/image368.png"/><Relationship Id="rId12" Type="http://schemas.openxmlformats.org/officeDocument/2006/relationships/image" Target="../media/image37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7.png"/><Relationship Id="rId11" Type="http://schemas.openxmlformats.org/officeDocument/2006/relationships/image" Target="../media/image372.png"/><Relationship Id="rId5" Type="http://schemas.openxmlformats.org/officeDocument/2006/relationships/image" Target="../media/image366.png"/><Relationship Id="rId10" Type="http://schemas.openxmlformats.org/officeDocument/2006/relationships/image" Target="../media/image371.png"/><Relationship Id="rId4" Type="http://schemas.openxmlformats.org/officeDocument/2006/relationships/image" Target="../media/image365.png"/><Relationship Id="rId9" Type="http://schemas.openxmlformats.org/officeDocument/2006/relationships/image" Target="../media/image3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2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jpeg"/><Relationship Id="rId3" Type="http://schemas.openxmlformats.org/officeDocument/2006/relationships/image" Target="../media/image376.jpeg"/><Relationship Id="rId7" Type="http://schemas.openxmlformats.org/officeDocument/2006/relationships/image" Target="../media/image380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9.jpeg"/><Relationship Id="rId5" Type="http://schemas.openxmlformats.org/officeDocument/2006/relationships/image" Target="../media/image378.jpeg"/><Relationship Id="rId4" Type="http://schemas.openxmlformats.org/officeDocument/2006/relationships/image" Target="../media/image37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7.jpeg"/><Relationship Id="rId3" Type="http://schemas.openxmlformats.org/officeDocument/2006/relationships/image" Target="../media/image382.jpeg"/><Relationship Id="rId7" Type="http://schemas.openxmlformats.org/officeDocument/2006/relationships/image" Target="../media/image386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5.jpeg"/><Relationship Id="rId5" Type="http://schemas.openxmlformats.org/officeDocument/2006/relationships/image" Target="../media/image384.jpeg"/><Relationship Id="rId4" Type="http://schemas.openxmlformats.org/officeDocument/2006/relationships/image" Target="../media/image38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jpeg"/><Relationship Id="rId3" Type="http://schemas.openxmlformats.org/officeDocument/2006/relationships/image" Target="../media/image388.jpeg"/><Relationship Id="rId7" Type="http://schemas.openxmlformats.org/officeDocument/2006/relationships/image" Target="../media/image392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1.jpeg"/><Relationship Id="rId5" Type="http://schemas.openxmlformats.org/officeDocument/2006/relationships/image" Target="../media/image390.jpeg"/><Relationship Id="rId4" Type="http://schemas.openxmlformats.org/officeDocument/2006/relationships/image" Target="../media/image3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7.jpeg"/><Relationship Id="rId5" Type="http://schemas.openxmlformats.org/officeDocument/2006/relationships/image" Target="../media/image396.jpeg"/><Relationship Id="rId4" Type="http://schemas.openxmlformats.org/officeDocument/2006/relationships/image" Target="../media/image3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1.jpeg"/><Relationship Id="rId5" Type="http://schemas.openxmlformats.org/officeDocument/2006/relationships/image" Target="../media/image400.jpeg"/><Relationship Id="rId4" Type="http://schemas.openxmlformats.org/officeDocument/2006/relationships/image" Target="../media/image3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4.jpeg"/><Relationship Id="rId4" Type="http://schemas.openxmlformats.org/officeDocument/2006/relationships/image" Target="../media/image4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eg"/><Relationship Id="rId2" Type="http://schemas.openxmlformats.org/officeDocument/2006/relationships/image" Target="../media/image40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0.jpeg"/><Relationship Id="rId4" Type="http://schemas.openxmlformats.org/officeDocument/2006/relationships/image" Target="../media/image3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3.jpeg"/><Relationship Id="rId4" Type="http://schemas.openxmlformats.org/officeDocument/2006/relationships/image" Target="../media/image41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6.pn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42" Type="http://schemas.openxmlformats.org/officeDocument/2006/relationships/image" Target="../media/image59.png"/><Relationship Id="rId47" Type="http://schemas.openxmlformats.org/officeDocument/2006/relationships/image" Target="../media/image64.png"/><Relationship Id="rId50" Type="http://schemas.openxmlformats.org/officeDocument/2006/relationships/image" Target="../media/image67.png"/><Relationship Id="rId55" Type="http://schemas.openxmlformats.org/officeDocument/2006/relationships/image" Target="../media/image72.png"/><Relationship Id="rId63" Type="http://schemas.openxmlformats.org/officeDocument/2006/relationships/image" Target="../media/image80.png"/><Relationship Id="rId68" Type="http://schemas.openxmlformats.org/officeDocument/2006/relationships/image" Target="../media/image85.png"/><Relationship Id="rId76" Type="http://schemas.openxmlformats.org/officeDocument/2006/relationships/image" Target="../media/image93.png"/><Relationship Id="rId84" Type="http://schemas.openxmlformats.org/officeDocument/2006/relationships/image" Target="../media/image101.png"/><Relationship Id="rId89" Type="http://schemas.openxmlformats.org/officeDocument/2006/relationships/image" Target="../media/image106.png"/><Relationship Id="rId7" Type="http://schemas.openxmlformats.org/officeDocument/2006/relationships/image" Target="../media/image24.png"/><Relationship Id="rId71" Type="http://schemas.openxmlformats.org/officeDocument/2006/relationships/image" Target="../media/image88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9" Type="http://schemas.openxmlformats.org/officeDocument/2006/relationships/image" Target="../media/image46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57.png"/><Relationship Id="rId45" Type="http://schemas.openxmlformats.org/officeDocument/2006/relationships/image" Target="../media/image62.png"/><Relationship Id="rId53" Type="http://schemas.openxmlformats.org/officeDocument/2006/relationships/image" Target="../media/image70.png"/><Relationship Id="rId58" Type="http://schemas.openxmlformats.org/officeDocument/2006/relationships/image" Target="../media/image75.png"/><Relationship Id="rId66" Type="http://schemas.openxmlformats.org/officeDocument/2006/relationships/image" Target="../media/image83.png"/><Relationship Id="rId74" Type="http://schemas.openxmlformats.org/officeDocument/2006/relationships/image" Target="../media/image91.png"/><Relationship Id="rId79" Type="http://schemas.openxmlformats.org/officeDocument/2006/relationships/image" Target="../media/image96.png"/><Relationship Id="rId87" Type="http://schemas.openxmlformats.org/officeDocument/2006/relationships/image" Target="../media/image104.png"/><Relationship Id="rId5" Type="http://schemas.openxmlformats.org/officeDocument/2006/relationships/image" Target="../media/image22.png"/><Relationship Id="rId61" Type="http://schemas.openxmlformats.org/officeDocument/2006/relationships/image" Target="../media/image78.png"/><Relationship Id="rId82" Type="http://schemas.openxmlformats.org/officeDocument/2006/relationships/image" Target="../media/image99.png"/><Relationship Id="rId90" Type="http://schemas.openxmlformats.org/officeDocument/2006/relationships/image" Target="../media/image107.png"/><Relationship Id="rId19" Type="http://schemas.openxmlformats.org/officeDocument/2006/relationships/image" Target="../media/image3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43" Type="http://schemas.openxmlformats.org/officeDocument/2006/relationships/image" Target="../media/image60.png"/><Relationship Id="rId48" Type="http://schemas.openxmlformats.org/officeDocument/2006/relationships/image" Target="../media/image65.png"/><Relationship Id="rId56" Type="http://schemas.openxmlformats.org/officeDocument/2006/relationships/image" Target="../media/image73.png"/><Relationship Id="rId64" Type="http://schemas.openxmlformats.org/officeDocument/2006/relationships/image" Target="../media/image81.png"/><Relationship Id="rId69" Type="http://schemas.openxmlformats.org/officeDocument/2006/relationships/image" Target="../media/image86.png"/><Relationship Id="rId77" Type="http://schemas.openxmlformats.org/officeDocument/2006/relationships/image" Target="../media/image94.png"/><Relationship Id="rId8" Type="http://schemas.openxmlformats.org/officeDocument/2006/relationships/image" Target="../media/image25.png"/><Relationship Id="rId51" Type="http://schemas.openxmlformats.org/officeDocument/2006/relationships/image" Target="../media/image68.png"/><Relationship Id="rId72" Type="http://schemas.openxmlformats.org/officeDocument/2006/relationships/image" Target="../media/image89.png"/><Relationship Id="rId80" Type="http://schemas.openxmlformats.org/officeDocument/2006/relationships/image" Target="../media/image97.png"/><Relationship Id="rId85" Type="http://schemas.openxmlformats.org/officeDocument/2006/relationships/image" Target="../media/image102.png"/><Relationship Id="rId3" Type="http://schemas.openxmlformats.org/officeDocument/2006/relationships/image" Target="../media/image20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46" Type="http://schemas.openxmlformats.org/officeDocument/2006/relationships/image" Target="../media/image63.png"/><Relationship Id="rId59" Type="http://schemas.openxmlformats.org/officeDocument/2006/relationships/image" Target="../media/image76.png"/><Relationship Id="rId67" Type="http://schemas.openxmlformats.org/officeDocument/2006/relationships/image" Target="../media/image84.png"/><Relationship Id="rId20" Type="http://schemas.openxmlformats.org/officeDocument/2006/relationships/image" Target="../media/image37.png"/><Relationship Id="rId41" Type="http://schemas.openxmlformats.org/officeDocument/2006/relationships/image" Target="../media/image58.png"/><Relationship Id="rId54" Type="http://schemas.openxmlformats.org/officeDocument/2006/relationships/image" Target="../media/image71.png"/><Relationship Id="rId62" Type="http://schemas.openxmlformats.org/officeDocument/2006/relationships/image" Target="../media/image79.png"/><Relationship Id="rId70" Type="http://schemas.openxmlformats.org/officeDocument/2006/relationships/image" Target="../media/image87.png"/><Relationship Id="rId75" Type="http://schemas.openxmlformats.org/officeDocument/2006/relationships/image" Target="../media/image92.png"/><Relationship Id="rId83" Type="http://schemas.openxmlformats.org/officeDocument/2006/relationships/image" Target="../media/image100.png"/><Relationship Id="rId88" Type="http://schemas.openxmlformats.org/officeDocument/2006/relationships/image" Target="../media/image105.png"/><Relationship Id="rId91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49" Type="http://schemas.openxmlformats.org/officeDocument/2006/relationships/image" Target="../media/image66.png"/><Relationship Id="rId57" Type="http://schemas.openxmlformats.org/officeDocument/2006/relationships/image" Target="../media/image74.png"/><Relationship Id="rId10" Type="http://schemas.openxmlformats.org/officeDocument/2006/relationships/image" Target="../media/image27.png"/><Relationship Id="rId31" Type="http://schemas.openxmlformats.org/officeDocument/2006/relationships/image" Target="../media/image48.png"/><Relationship Id="rId44" Type="http://schemas.openxmlformats.org/officeDocument/2006/relationships/image" Target="../media/image61.png"/><Relationship Id="rId52" Type="http://schemas.openxmlformats.org/officeDocument/2006/relationships/image" Target="../media/image69.png"/><Relationship Id="rId60" Type="http://schemas.openxmlformats.org/officeDocument/2006/relationships/image" Target="../media/image77.png"/><Relationship Id="rId65" Type="http://schemas.openxmlformats.org/officeDocument/2006/relationships/image" Target="../media/image82.png"/><Relationship Id="rId73" Type="http://schemas.openxmlformats.org/officeDocument/2006/relationships/image" Target="../media/image90.png"/><Relationship Id="rId78" Type="http://schemas.openxmlformats.org/officeDocument/2006/relationships/image" Target="../media/image95.png"/><Relationship Id="rId81" Type="http://schemas.openxmlformats.org/officeDocument/2006/relationships/image" Target="../media/image98.png"/><Relationship Id="rId86" Type="http://schemas.openxmlformats.org/officeDocument/2006/relationships/image" Target="../media/image103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7.png"/><Relationship Id="rId5" Type="http://schemas.openxmlformats.org/officeDocument/2006/relationships/image" Target="../media/image416.png"/><Relationship Id="rId4" Type="http://schemas.openxmlformats.org/officeDocument/2006/relationships/image" Target="../media/image4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0.jpeg"/><Relationship Id="rId4" Type="http://schemas.openxmlformats.org/officeDocument/2006/relationships/image" Target="../media/image4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4.jpeg"/><Relationship Id="rId5" Type="http://schemas.openxmlformats.org/officeDocument/2006/relationships/image" Target="../media/image423.png"/><Relationship Id="rId4" Type="http://schemas.openxmlformats.org/officeDocument/2006/relationships/image" Target="../media/image4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7.png"/><Relationship Id="rId5" Type="http://schemas.openxmlformats.org/officeDocument/2006/relationships/image" Target="../media/image414.png"/><Relationship Id="rId4" Type="http://schemas.openxmlformats.org/officeDocument/2006/relationships/image" Target="../media/image4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0.jpeg"/><Relationship Id="rId4" Type="http://schemas.openxmlformats.org/officeDocument/2006/relationships/image" Target="../media/image4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8.png"/><Relationship Id="rId4" Type="http://schemas.openxmlformats.org/officeDocument/2006/relationships/image" Target="../media/image4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4.jpeg"/><Relationship Id="rId4" Type="http://schemas.openxmlformats.org/officeDocument/2006/relationships/image" Target="../media/image4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7.jpeg"/><Relationship Id="rId4" Type="http://schemas.openxmlformats.org/officeDocument/2006/relationships/image" Target="../media/image4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5.png"/><Relationship Id="rId4" Type="http://schemas.openxmlformats.org/officeDocument/2006/relationships/image" Target="../media/image4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1.jpeg"/><Relationship Id="rId4" Type="http://schemas.openxmlformats.org/officeDocument/2006/relationships/image" Target="../media/image4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10.png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image" Target="../media/image109.png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31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4.jpeg"/><Relationship Id="rId4" Type="http://schemas.openxmlformats.org/officeDocument/2006/relationships/image" Target="../media/image4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7.jpeg"/><Relationship Id="rId4" Type="http://schemas.openxmlformats.org/officeDocument/2006/relationships/image" Target="../media/image4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0.png"/><Relationship Id="rId4" Type="http://schemas.openxmlformats.org/officeDocument/2006/relationships/image" Target="../media/image44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3" Type="http://schemas.openxmlformats.org/officeDocument/2006/relationships/image" Target="../media/image451.jpeg"/><Relationship Id="rId7" Type="http://schemas.openxmlformats.org/officeDocument/2006/relationships/image" Target="../media/image455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4.jpeg"/><Relationship Id="rId5" Type="http://schemas.openxmlformats.org/officeDocument/2006/relationships/image" Target="../media/image453.jpeg"/><Relationship Id="rId4" Type="http://schemas.openxmlformats.org/officeDocument/2006/relationships/image" Target="../media/image45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2.jpeg"/><Relationship Id="rId3" Type="http://schemas.openxmlformats.org/officeDocument/2006/relationships/image" Target="../media/image457.jpeg"/><Relationship Id="rId7" Type="http://schemas.openxmlformats.org/officeDocument/2006/relationships/image" Target="../media/image461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0.jpeg"/><Relationship Id="rId5" Type="http://schemas.openxmlformats.org/officeDocument/2006/relationships/image" Target="../media/image459.jpeg"/><Relationship Id="rId4" Type="http://schemas.openxmlformats.org/officeDocument/2006/relationships/image" Target="../media/image45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8.jpeg"/><Relationship Id="rId3" Type="http://schemas.openxmlformats.org/officeDocument/2006/relationships/image" Target="../media/image463.jpeg"/><Relationship Id="rId7" Type="http://schemas.openxmlformats.org/officeDocument/2006/relationships/image" Target="../media/image467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6.jpeg"/><Relationship Id="rId5" Type="http://schemas.openxmlformats.org/officeDocument/2006/relationships/image" Target="../media/image465.jpeg"/><Relationship Id="rId4" Type="http://schemas.openxmlformats.org/officeDocument/2006/relationships/image" Target="../media/image4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2.jpeg"/><Relationship Id="rId5" Type="http://schemas.openxmlformats.org/officeDocument/2006/relationships/image" Target="../media/image471.jpeg"/><Relationship Id="rId4" Type="http://schemas.openxmlformats.org/officeDocument/2006/relationships/image" Target="../media/image4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6.jpeg"/><Relationship Id="rId5" Type="http://schemas.openxmlformats.org/officeDocument/2006/relationships/image" Target="../media/image475.jpeg"/><Relationship Id="rId4" Type="http://schemas.openxmlformats.org/officeDocument/2006/relationships/image" Target="../media/image47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7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1.jpeg"/><Relationship Id="rId4" Type="http://schemas.openxmlformats.org/officeDocument/2006/relationships/image" Target="../media/image4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4.jpeg"/><Relationship Id="rId4" Type="http://schemas.openxmlformats.org/officeDocument/2006/relationships/image" Target="../media/image4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5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7.jpeg"/><Relationship Id="rId4" Type="http://schemas.openxmlformats.org/officeDocument/2006/relationships/image" Target="../media/image4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0.jpeg"/><Relationship Id="rId4" Type="http://schemas.openxmlformats.org/officeDocument/2006/relationships/image" Target="../media/image4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3.jpeg"/><Relationship Id="rId4" Type="http://schemas.openxmlformats.org/officeDocument/2006/relationships/image" Target="../media/image4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6.jpeg"/><Relationship Id="rId4" Type="http://schemas.openxmlformats.org/officeDocument/2006/relationships/image" Target="../media/image4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8.jpeg"/><Relationship Id="rId4" Type="http://schemas.openxmlformats.org/officeDocument/2006/relationships/image" Target="../media/image4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9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1.jpeg"/><Relationship Id="rId4" Type="http://schemas.openxmlformats.org/officeDocument/2006/relationships/image" Target="../media/image5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3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18" Type="http://schemas.openxmlformats.org/officeDocument/2006/relationships/image" Target="../media/image15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17" Type="http://schemas.openxmlformats.org/officeDocument/2006/relationships/image" Target="../media/image149.png"/><Relationship Id="rId2" Type="http://schemas.openxmlformats.org/officeDocument/2006/relationships/image" Target="../media/image132.png"/><Relationship Id="rId16" Type="http://schemas.openxmlformats.org/officeDocument/2006/relationships/image" Target="../media/image148.png"/><Relationship Id="rId20" Type="http://schemas.openxmlformats.org/officeDocument/2006/relationships/image" Target="../media/image1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19" Type="http://schemas.openxmlformats.org/officeDocument/2006/relationships/image" Target="../media/image151.jpe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4.jpeg"/><Relationship Id="rId4" Type="http://schemas.openxmlformats.org/officeDocument/2006/relationships/image" Target="../media/image5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8.png"/><Relationship Id="rId5" Type="http://schemas.openxmlformats.org/officeDocument/2006/relationships/image" Target="../media/image517.jpeg"/><Relationship Id="rId4" Type="http://schemas.openxmlformats.org/officeDocument/2006/relationships/image" Target="../media/image5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1.jpeg"/><Relationship Id="rId4" Type="http://schemas.openxmlformats.org/officeDocument/2006/relationships/image" Target="../media/image5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9.png"/><Relationship Id="rId4" Type="http://schemas.openxmlformats.org/officeDocument/2006/relationships/image" Target="../media/image5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6.jpeg"/><Relationship Id="rId4" Type="http://schemas.openxmlformats.org/officeDocument/2006/relationships/image" Target="../media/image5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9.jpeg"/><Relationship Id="rId5" Type="http://schemas.openxmlformats.org/officeDocument/2006/relationships/image" Target="../media/image528.jpeg"/><Relationship Id="rId4" Type="http://schemas.openxmlformats.org/officeDocument/2006/relationships/image" Target="../media/image5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18" Type="http://schemas.openxmlformats.org/officeDocument/2006/relationships/image" Target="../media/image168.png"/><Relationship Id="rId3" Type="http://schemas.openxmlformats.org/officeDocument/2006/relationships/image" Target="../media/image153.png"/><Relationship Id="rId21" Type="http://schemas.openxmlformats.org/officeDocument/2006/relationships/image" Target="../media/image171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17" Type="http://schemas.openxmlformats.org/officeDocument/2006/relationships/image" Target="../media/image167.png"/><Relationship Id="rId2" Type="http://schemas.openxmlformats.org/officeDocument/2006/relationships/image" Target="../media/image132.png"/><Relationship Id="rId16" Type="http://schemas.openxmlformats.org/officeDocument/2006/relationships/image" Target="../media/image166.pn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19" Type="http://schemas.openxmlformats.org/officeDocument/2006/relationships/image" Target="../media/image169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2.jpeg"/><Relationship Id="rId4" Type="http://schemas.openxmlformats.org/officeDocument/2006/relationships/image" Target="../media/image5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3.jpeg"/><Relationship Id="rId4" Type="http://schemas.openxmlformats.org/officeDocument/2006/relationships/image" Target="../media/image52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7" Type="http://schemas.openxmlformats.org/officeDocument/2006/relationships/image" Target="../media/image537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6.jpeg"/><Relationship Id="rId5" Type="http://schemas.openxmlformats.org/officeDocument/2006/relationships/image" Target="../media/image535.jpeg"/><Relationship Id="rId4" Type="http://schemas.openxmlformats.org/officeDocument/2006/relationships/image" Target="../media/image53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9.jpeg"/><Relationship Id="rId2" Type="http://schemas.openxmlformats.org/officeDocument/2006/relationships/image" Target="../media/image5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2.jpe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png"/><Relationship Id="rId13" Type="http://schemas.openxmlformats.org/officeDocument/2006/relationships/image" Target="../media/image554.png"/><Relationship Id="rId3" Type="http://schemas.openxmlformats.org/officeDocument/2006/relationships/image" Target="../media/image544.png"/><Relationship Id="rId7" Type="http://schemas.openxmlformats.org/officeDocument/2006/relationships/image" Target="../media/image548.png"/><Relationship Id="rId12" Type="http://schemas.openxmlformats.org/officeDocument/2006/relationships/image" Target="../media/image553.png"/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7.png"/><Relationship Id="rId11" Type="http://schemas.openxmlformats.org/officeDocument/2006/relationships/image" Target="../media/image552.png"/><Relationship Id="rId5" Type="http://schemas.openxmlformats.org/officeDocument/2006/relationships/image" Target="../media/image546.png"/><Relationship Id="rId15" Type="http://schemas.openxmlformats.org/officeDocument/2006/relationships/image" Target="../media/image555.jpeg"/><Relationship Id="rId10" Type="http://schemas.openxmlformats.org/officeDocument/2006/relationships/image" Target="../media/image551.png"/><Relationship Id="rId4" Type="http://schemas.openxmlformats.org/officeDocument/2006/relationships/image" Target="../media/image545.png"/><Relationship Id="rId9" Type="http://schemas.openxmlformats.org/officeDocument/2006/relationships/image" Target="../media/image550.png"/><Relationship Id="rId14" Type="http://schemas.openxmlformats.org/officeDocument/2006/relationships/image" Target="../media/image3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7.jpeg"/><Relationship Id="rId2" Type="http://schemas.openxmlformats.org/officeDocument/2006/relationships/image" Target="../media/image5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3.png"/><Relationship Id="rId4" Type="http://schemas.openxmlformats.org/officeDocument/2006/relationships/image" Target="../media/image55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jpeg"/><Relationship Id="rId2" Type="http://schemas.openxmlformats.org/officeDocument/2006/relationships/image" Target="../media/image55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3.png"/><Relationship Id="rId4" Type="http://schemas.openxmlformats.org/officeDocument/2006/relationships/image" Target="../media/image56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3.png"/><Relationship Id="rId2" Type="http://schemas.openxmlformats.org/officeDocument/2006/relationships/image" Target="../media/image5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3.png"/><Relationship Id="rId5" Type="http://schemas.openxmlformats.org/officeDocument/2006/relationships/image" Target="../media/image565.jpeg"/><Relationship Id="rId4" Type="http://schemas.openxmlformats.org/officeDocument/2006/relationships/image" Target="../media/image56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jpe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png"/><Relationship Id="rId18" Type="http://schemas.openxmlformats.org/officeDocument/2006/relationships/image" Target="../media/image186.png"/><Relationship Id="rId3" Type="http://schemas.openxmlformats.org/officeDocument/2006/relationships/image" Target="../media/image110.png"/><Relationship Id="rId21" Type="http://schemas.openxmlformats.org/officeDocument/2006/relationships/image" Target="../media/image189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17" Type="http://schemas.openxmlformats.org/officeDocument/2006/relationships/image" Target="../media/image185.png"/><Relationship Id="rId2" Type="http://schemas.openxmlformats.org/officeDocument/2006/relationships/image" Target="../media/image109.png"/><Relationship Id="rId16" Type="http://schemas.openxmlformats.org/officeDocument/2006/relationships/image" Target="../media/image184.png"/><Relationship Id="rId20" Type="http://schemas.openxmlformats.org/officeDocument/2006/relationships/image" Target="../media/image1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24" Type="http://schemas.openxmlformats.org/officeDocument/2006/relationships/image" Target="../media/image192.png"/><Relationship Id="rId5" Type="http://schemas.openxmlformats.org/officeDocument/2006/relationships/image" Target="../media/image173.png"/><Relationship Id="rId15" Type="http://schemas.openxmlformats.org/officeDocument/2006/relationships/image" Target="../media/image183.png"/><Relationship Id="rId23" Type="http://schemas.openxmlformats.org/officeDocument/2006/relationships/image" Target="../media/image191.png"/><Relationship Id="rId10" Type="http://schemas.openxmlformats.org/officeDocument/2006/relationships/image" Target="../media/image178.png"/><Relationship Id="rId19" Type="http://schemas.openxmlformats.org/officeDocument/2006/relationships/image" Target="../media/image187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Relationship Id="rId14" Type="http://schemas.openxmlformats.org/officeDocument/2006/relationships/image" Target="../media/image182.png"/><Relationship Id="rId22" Type="http://schemas.openxmlformats.org/officeDocument/2006/relationships/image" Target="../media/image19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7.jpe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9.jpe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18" Type="http://schemas.openxmlformats.org/officeDocument/2006/relationships/image" Target="../media/image20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17" Type="http://schemas.openxmlformats.org/officeDocument/2006/relationships/image" Target="../media/image207.png"/><Relationship Id="rId2" Type="http://schemas.openxmlformats.org/officeDocument/2006/relationships/image" Target="../media/image132.png"/><Relationship Id="rId16" Type="http://schemas.openxmlformats.org/officeDocument/2006/relationships/image" Target="../media/image206.png"/><Relationship Id="rId20" Type="http://schemas.openxmlformats.org/officeDocument/2006/relationships/image" Target="../media/image2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5" Type="http://schemas.openxmlformats.org/officeDocument/2006/relationships/image" Target="../media/image195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19" Type="http://schemas.openxmlformats.org/officeDocument/2006/relationships/image" Target="../media/image209.jpeg"/><Relationship Id="rId4" Type="http://schemas.openxmlformats.org/officeDocument/2006/relationships/image" Target="../media/image194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008364" cy="5141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01311" y="0"/>
            <a:ext cx="4742688" cy="5141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598920" cy="51415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03936"/>
            <a:ext cx="185597" cy="18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684"/>
            <a:ext cx="158115" cy="260985"/>
          </a:xfrm>
          <a:custGeom>
            <a:avLst/>
            <a:gdLst/>
            <a:ahLst/>
            <a:cxnLst/>
            <a:rect l="l" t="t" r="r" b="b"/>
            <a:pathLst>
              <a:path w="158115" h="260984">
                <a:moveTo>
                  <a:pt x="25654" y="260896"/>
                </a:moveTo>
                <a:lnTo>
                  <a:pt x="0" y="255776"/>
                </a:lnTo>
                <a:lnTo>
                  <a:pt x="0" y="5123"/>
                </a:lnTo>
                <a:lnTo>
                  <a:pt x="25654" y="0"/>
                </a:lnTo>
                <a:lnTo>
                  <a:pt x="76998" y="10251"/>
                </a:lnTo>
                <a:lnTo>
                  <a:pt x="118929" y="38209"/>
                </a:lnTo>
                <a:lnTo>
                  <a:pt x="147201" y="79676"/>
                </a:lnTo>
                <a:lnTo>
                  <a:pt x="157568" y="130454"/>
                </a:lnTo>
                <a:lnTo>
                  <a:pt x="147201" y="181225"/>
                </a:lnTo>
                <a:lnTo>
                  <a:pt x="118929" y="222688"/>
                </a:lnTo>
                <a:lnTo>
                  <a:pt x="76998" y="250644"/>
                </a:lnTo>
                <a:lnTo>
                  <a:pt x="25654" y="260896"/>
                </a:lnTo>
                <a:close/>
              </a:path>
            </a:pathLst>
          </a:custGeom>
          <a:solidFill>
            <a:srgbClr val="A9D25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414159"/>
            <a:ext cx="264795" cy="260985"/>
          </a:xfrm>
          <a:custGeom>
            <a:avLst/>
            <a:gdLst/>
            <a:ahLst/>
            <a:cxnLst/>
            <a:rect l="l" t="t" r="r" b="b"/>
            <a:pathLst>
              <a:path w="264795" h="260984">
                <a:moveTo>
                  <a:pt x="132499" y="260896"/>
                </a:moveTo>
                <a:lnTo>
                  <a:pt x="81147" y="250637"/>
                </a:lnTo>
                <a:lnTo>
                  <a:pt x="39155" y="222624"/>
                </a:lnTo>
                <a:lnTo>
                  <a:pt x="10710" y="181000"/>
                </a:lnTo>
                <a:lnTo>
                  <a:pt x="0" y="129908"/>
                </a:lnTo>
                <a:lnTo>
                  <a:pt x="10710" y="79445"/>
                </a:lnTo>
                <a:lnTo>
                  <a:pt x="39155" y="38141"/>
                </a:lnTo>
                <a:lnTo>
                  <a:pt x="81147" y="10243"/>
                </a:lnTo>
                <a:lnTo>
                  <a:pt x="132499" y="0"/>
                </a:lnTo>
                <a:lnTo>
                  <a:pt x="183848" y="10251"/>
                </a:lnTo>
                <a:lnTo>
                  <a:pt x="225779" y="38209"/>
                </a:lnTo>
                <a:lnTo>
                  <a:pt x="254048" y="79676"/>
                </a:lnTo>
                <a:lnTo>
                  <a:pt x="264414" y="130454"/>
                </a:lnTo>
                <a:lnTo>
                  <a:pt x="254048" y="181230"/>
                </a:lnTo>
                <a:lnTo>
                  <a:pt x="225779" y="222692"/>
                </a:lnTo>
                <a:lnTo>
                  <a:pt x="183848" y="250646"/>
                </a:lnTo>
                <a:lnTo>
                  <a:pt x="132499" y="260896"/>
                </a:lnTo>
                <a:close/>
              </a:path>
            </a:pathLst>
          </a:custGeom>
          <a:solidFill>
            <a:srgbClr val="97D2E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804" y="225552"/>
            <a:ext cx="458470" cy="450850"/>
          </a:xfrm>
          <a:custGeom>
            <a:avLst/>
            <a:gdLst/>
            <a:ahLst/>
            <a:cxnLst/>
            <a:rect l="l" t="t" r="r" b="b"/>
            <a:pathLst>
              <a:path w="458470" h="450850">
                <a:moveTo>
                  <a:pt x="228676" y="450850"/>
                </a:moveTo>
                <a:lnTo>
                  <a:pt x="182485" y="446270"/>
                </a:lnTo>
                <a:lnTo>
                  <a:pt x="139467" y="433134"/>
                </a:lnTo>
                <a:lnTo>
                  <a:pt x="100549" y="412350"/>
                </a:lnTo>
                <a:lnTo>
                  <a:pt x="66661" y="384824"/>
                </a:lnTo>
                <a:lnTo>
                  <a:pt x="38732" y="351461"/>
                </a:lnTo>
                <a:lnTo>
                  <a:pt x="17693" y="313170"/>
                </a:lnTo>
                <a:lnTo>
                  <a:pt x="4484" y="270940"/>
                </a:lnTo>
                <a:lnTo>
                  <a:pt x="0" y="225552"/>
                </a:lnTo>
                <a:lnTo>
                  <a:pt x="4484" y="180079"/>
                </a:lnTo>
                <a:lnTo>
                  <a:pt x="17739" y="137679"/>
                </a:lnTo>
                <a:lnTo>
                  <a:pt x="38775" y="99388"/>
                </a:lnTo>
                <a:lnTo>
                  <a:pt x="66694" y="66025"/>
                </a:lnTo>
                <a:lnTo>
                  <a:pt x="100570" y="38499"/>
                </a:lnTo>
                <a:lnTo>
                  <a:pt x="139477" y="17715"/>
                </a:lnTo>
                <a:lnTo>
                  <a:pt x="182488" y="4579"/>
                </a:lnTo>
                <a:lnTo>
                  <a:pt x="228676" y="0"/>
                </a:lnTo>
                <a:lnTo>
                  <a:pt x="274867" y="4580"/>
                </a:lnTo>
                <a:lnTo>
                  <a:pt x="317893" y="17717"/>
                </a:lnTo>
                <a:lnTo>
                  <a:pt x="356830" y="38505"/>
                </a:lnTo>
                <a:lnTo>
                  <a:pt x="390755" y="66041"/>
                </a:lnTo>
                <a:lnTo>
                  <a:pt x="418746" y="99419"/>
                </a:lnTo>
                <a:lnTo>
                  <a:pt x="439878" y="137733"/>
                </a:lnTo>
                <a:lnTo>
                  <a:pt x="453216" y="179994"/>
                </a:lnTo>
                <a:lnTo>
                  <a:pt x="457873" y="225425"/>
                </a:lnTo>
                <a:lnTo>
                  <a:pt x="453216" y="270855"/>
                </a:lnTo>
                <a:lnTo>
                  <a:pt x="439831" y="313223"/>
                </a:lnTo>
                <a:lnTo>
                  <a:pt x="418703" y="351492"/>
                </a:lnTo>
                <a:lnTo>
                  <a:pt x="390722" y="384840"/>
                </a:lnTo>
                <a:lnTo>
                  <a:pt x="356809" y="412357"/>
                </a:lnTo>
                <a:lnTo>
                  <a:pt x="317883" y="433136"/>
                </a:lnTo>
                <a:lnTo>
                  <a:pt x="274864" y="446270"/>
                </a:lnTo>
                <a:lnTo>
                  <a:pt x="228676" y="450850"/>
                </a:lnTo>
                <a:close/>
              </a:path>
            </a:pathLst>
          </a:custGeom>
          <a:solidFill>
            <a:srgbClr val="EA541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4422" y="216535"/>
            <a:ext cx="299212" cy="1085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2707" y="371475"/>
            <a:ext cx="215658" cy="33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7739" y="198755"/>
            <a:ext cx="216992" cy="2190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02816" y="198120"/>
            <a:ext cx="209854" cy="220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24278" y="207010"/>
            <a:ext cx="223456" cy="2120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62467" y="197485"/>
            <a:ext cx="206057" cy="217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84158" y="198120"/>
            <a:ext cx="219443" cy="2203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11183" y="197485"/>
            <a:ext cx="221462" cy="2209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42247" y="197485"/>
            <a:ext cx="216992" cy="2190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67939" y="198120"/>
            <a:ext cx="222351" cy="2197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96767" y="203200"/>
            <a:ext cx="110502" cy="2139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09277" y="216535"/>
            <a:ext cx="98234" cy="1917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22687" y="198120"/>
            <a:ext cx="224586" cy="21970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52850" y="198755"/>
            <a:ext cx="223024" cy="2165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82339" y="198120"/>
            <a:ext cx="222351" cy="21970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16539" y="215265"/>
            <a:ext cx="94145" cy="9017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33900" y="1131392"/>
            <a:ext cx="76200" cy="3379470"/>
          </a:xfrm>
          <a:custGeom>
            <a:avLst/>
            <a:gdLst/>
            <a:ahLst/>
            <a:cxnLst/>
            <a:rect l="l" t="t" r="r" b="b"/>
            <a:pathLst>
              <a:path w="76200" h="3379470">
                <a:moveTo>
                  <a:pt x="33337" y="75238"/>
                </a:moveTo>
                <a:lnTo>
                  <a:pt x="23268" y="73206"/>
                </a:lnTo>
                <a:lnTo>
                  <a:pt x="11158" y="65041"/>
                </a:lnTo>
                <a:lnTo>
                  <a:pt x="2993" y="52931"/>
                </a:lnTo>
                <a:lnTo>
                  <a:pt x="0" y="38099"/>
                </a:lnTo>
                <a:lnTo>
                  <a:pt x="2993" y="23268"/>
                </a:lnTo>
                <a:lnTo>
                  <a:pt x="11158" y="11158"/>
                </a:lnTo>
                <a:lnTo>
                  <a:pt x="23268" y="2993"/>
                </a:lnTo>
                <a:lnTo>
                  <a:pt x="38100" y="0"/>
                </a:lnTo>
                <a:lnTo>
                  <a:pt x="52931" y="2993"/>
                </a:lnTo>
                <a:lnTo>
                  <a:pt x="65041" y="11158"/>
                </a:lnTo>
                <a:lnTo>
                  <a:pt x="73206" y="23268"/>
                </a:lnTo>
                <a:lnTo>
                  <a:pt x="76200" y="38099"/>
                </a:lnTo>
                <a:lnTo>
                  <a:pt x="33337" y="38099"/>
                </a:lnTo>
                <a:lnTo>
                  <a:pt x="33337" y="75238"/>
                </a:lnTo>
                <a:close/>
              </a:path>
              <a:path w="76200" h="3379470">
                <a:moveTo>
                  <a:pt x="38100" y="76199"/>
                </a:moveTo>
                <a:lnTo>
                  <a:pt x="33337" y="75238"/>
                </a:lnTo>
                <a:lnTo>
                  <a:pt x="33337" y="38099"/>
                </a:lnTo>
                <a:lnTo>
                  <a:pt x="42862" y="38099"/>
                </a:lnTo>
                <a:lnTo>
                  <a:pt x="42862" y="75238"/>
                </a:lnTo>
                <a:lnTo>
                  <a:pt x="38100" y="76199"/>
                </a:lnTo>
                <a:close/>
              </a:path>
              <a:path w="76200" h="3379470">
                <a:moveTo>
                  <a:pt x="42862" y="75238"/>
                </a:moveTo>
                <a:lnTo>
                  <a:pt x="42862" y="38099"/>
                </a:lnTo>
                <a:lnTo>
                  <a:pt x="76200" y="38099"/>
                </a:lnTo>
                <a:lnTo>
                  <a:pt x="73206" y="52931"/>
                </a:lnTo>
                <a:lnTo>
                  <a:pt x="65041" y="65041"/>
                </a:lnTo>
                <a:lnTo>
                  <a:pt x="52931" y="73206"/>
                </a:lnTo>
                <a:lnTo>
                  <a:pt x="42862" y="75238"/>
                </a:lnTo>
                <a:close/>
              </a:path>
              <a:path w="76200" h="3379470">
                <a:moveTo>
                  <a:pt x="33337" y="3304231"/>
                </a:moveTo>
                <a:lnTo>
                  <a:pt x="33337" y="75238"/>
                </a:lnTo>
                <a:lnTo>
                  <a:pt x="38100" y="76199"/>
                </a:lnTo>
                <a:lnTo>
                  <a:pt x="42862" y="76199"/>
                </a:lnTo>
                <a:lnTo>
                  <a:pt x="42862" y="3303270"/>
                </a:lnTo>
                <a:lnTo>
                  <a:pt x="38100" y="3303269"/>
                </a:lnTo>
                <a:lnTo>
                  <a:pt x="33337" y="3304231"/>
                </a:lnTo>
                <a:close/>
              </a:path>
              <a:path w="76200" h="3379470">
                <a:moveTo>
                  <a:pt x="42862" y="76199"/>
                </a:moveTo>
                <a:lnTo>
                  <a:pt x="38100" y="76199"/>
                </a:lnTo>
                <a:lnTo>
                  <a:pt x="42862" y="75238"/>
                </a:lnTo>
                <a:lnTo>
                  <a:pt x="42862" y="76199"/>
                </a:lnTo>
                <a:close/>
              </a:path>
              <a:path w="76200" h="3379470">
                <a:moveTo>
                  <a:pt x="42862" y="3341369"/>
                </a:moveTo>
                <a:lnTo>
                  <a:pt x="33337" y="3341369"/>
                </a:lnTo>
                <a:lnTo>
                  <a:pt x="33337" y="3304231"/>
                </a:lnTo>
                <a:lnTo>
                  <a:pt x="38100" y="3303269"/>
                </a:lnTo>
                <a:lnTo>
                  <a:pt x="42862" y="3304231"/>
                </a:lnTo>
                <a:lnTo>
                  <a:pt x="42862" y="3341369"/>
                </a:lnTo>
                <a:close/>
              </a:path>
              <a:path w="76200" h="3379470">
                <a:moveTo>
                  <a:pt x="42862" y="3304231"/>
                </a:moveTo>
                <a:lnTo>
                  <a:pt x="38100" y="3303269"/>
                </a:lnTo>
                <a:lnTo>
                  <a:pt x="42862" y="3303270"/>
                </a:lnTo>
                <a:lnTo>
                  <a:pt x="42862" y="3304231"/>
                </a:lnTo>
                <a:close/>
              </a:path>
              <a:path w="76200" h="3379470">
                <a:moveTo>
                  <a:pt x="38100" y="3379469"/>
                </a:moveTo>
                <a:lnTo>
                  <a:pt x="23268" y="3376476"/>
                </a:lnTo>
                <a:lnTo>
                  <a:pt x="11158" y="3368311"/>
                </a:lnTo>
                <a:lnTo>
                  <a:pt x="2993" y="3356201"/>
                </a:lnTo>
                <a:lnTo>
                  <a:pt x="0" y="3341369"/>
                </a:lnTo>
                <a:lnTo>
                  <a:pt x="2993" y="3326538"/>
                </a:lnTo>
                <a:lnTo>
                  <a:pt x="11158" y="3314428"/>
                </a:lnTo>
                <a:lnTo>
                  <a:pt x="23268" y="3306263"/>
                </a:lnTo>
                <a:lnTo>
                  <a:pt x="33337" y="3304231"/>
                </a:lnTo>
                <a:lnTo>
                  <a:pt x="33337" y="3341369"/>
                </a:lnTo>
                <a:lnTo>
                  <a:pt x="76200" y="3341369"/>
                </a:lnTo>
                <a:lnTo>
                  <a:pt x="73206" y="3356201"/>
                </a:lnTo>
                <a:lnTo>
                  <a:pt x="65041" y="3368311"/>
                </a:lnTo>
                <a:lnTo>
                  <a:pt x="52931" y="3376476"/>
                </a:lnTo>
                <a:lnTo>
                  <a:pt x="38100" y="3379469"/>
                </a:lnTo>
                <a:close/>
              </a:path>
              <a:path w="76200" h="3379470">
                <a:moveTo>
                  <a:pt x="76200" y="3341369"/>
                </a:moveTo>
                <a:lnTo>
                  <a:pt x="42862" y="3341369"/>
                </a:lnTo>
                <a:lnTo>
                  <a:pt x="42862" y="3304231"/>
                </a:lnTo>
                <a:lnTo>
                  <a:pt x="52931" y="3306263"/>
                </a:lnTo>
                <a:lnTo>
                  <a:pt x="65041" y="3314428"/>
                </a:lnTo>
                <a:lnTo>
                  <a:pt x="73206" y="3326538"/>
                </a:lnTo>
                <a:lnTo>
                  <a:pt x="76200" y="334136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99303" y="597408"/>
            <a:ext cx="3215640" cy="42763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79932" y="597408"/>
            <a:ext cx="2988564" cy="426415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03936"/>
            <a:ext cx="185597" cy="18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684"/>
            <a:ext cx="158115" cy="260985"/>
          </a:xfrm>
          <a:custGeom>
            <a:avLst/>
            <a:gdLst/>
            <a:ahLst/>
            <a:cxnLst/>
            <a:rect l="l" t="t" r="r" b="b"/>
            <a:pathLst>
              <a:path w="158115" h="260984">
                <a:moveTo>
                  <a:pt x="25654" y="260896"/>
                </a:moveTo>
                <a:lnTo>
                  <a:pt x="0" y="255776"/>
                </a:lnTo>
                <a:lnTo>
                  <a:pt x="0" y="5123"/>
                </a:lnTo>
                <a:lnTo>
                  <a:pt x="25654" y="0"/>
                </a:lnTo>
                <a:lnTo>
                  <a:pt x="76998" y="10251"/>
                </a:lnTo>
                <a:lnTo>
                  <a:pt x="118929" y="38209"/>
                </a:lnTo>
                <a:lnTo>
                  <a:pt x="147201" y="79676"/>
                </a:lnTo>
                <a:lnTo>
                  <a:pt x="157568" y="130454"/>
                </a:lnTo>
                <a:lnTo>
                  <a:pt x="147201" y="181225"/>
                </a:lnTo>
                <a:lnTo>
                  <a:pt x="118929" y="222688"/>
                </a:lnTo>
                <a:lnTo>
                  <a:pt x="76998" y="250644"/>
                </a:lnTo>
                <a:lnTo>
                  <a:pt x="25654" y="260896"/>
                </a:lnTo>
                <a:close/>
              </a:path>
            </a:pathLst>
          </a:custGeom>
          <a:solidFill>
            <a:srgbClr val="A9D25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414159"/>
            <a:ext cx="264795" cy="260985"/>
          </a:xfrm>
          <a:custGeom>
            <a:avLst/>
            <a:gdLst/>
            <a:ahLst/>
            <a:cxnLst/>
            <a:rect l="l" t="t" r="r" b="b"/>
            <a:pathLst>
              <a:path w="264795" h="260984">
                <a:moveTo>
                  <a:pt x="132499" y="260896"/>
                </a:moveTo>
                <a:lnTo>
                  <a:pt x="81147" y="250637"/>
                </a:lnTo>
                <a:lnTo>
                  <a:pt x="39155" y="222624"/>
                </a:lnTo>
                <a:lnTo>
                  <a:pt x="10710" y="181000"/>
                </a:lnTo>
                <a:lnTo>
                  <a:pt x="0" y="129908"/>
                </a:lnTo>
                <a:lnTo>
                  <a:pt x="10710" y="79445"/>
                </a:lnTo>
                <a:lnTo>
                  <a:pt x="39155" y="38141"/>
                </a:lnTo>
                <a:lnTo>
                  <a:pt x="81147" y="10243"/>
                </a:lnTo>
                <a:lnTo>
                  <a:pt x="132499" y="0"/>
                </a:lnTo>
                <a:lnTo>
                  <a:pt x="183848" y="10251"/>
                </a:lnTo>
                <a:lnTo>
                  <a:pt x="225779" y="38209"/>
                </a:lnTo>
                <a:lnTo>
                  <a:pt x="254048" y="79676"/>
                </a:lnTo>
                <a:lnTo>
                  <a:pt x="264414" y="130454"/>
                </a:lnTo>
                <a:lnTo>
                  <a:pt x="254048" y="181230"/>
                </a:lnTo>
                <a:lnTo>
                  <a:pt x="225779" y="222692"/>
                </a:lnTo>
                <a:lnTo>
                  <a:pt x="183848" y="250646"/>
                </a:lnTo>
                <a:lnTo>
                  <a:pt x="132499" y="260896"/>
                </a:lnTo>
                <a:close/>
              </a:path>
            </a:pathLst>
          </a:custGeom>
          <a:solidFill>
            <a:srgbClr val="97D2E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804" y="225552"/>
            <a:ext cx="458470" cy="450850"/>
          </a:xfrm>
          <a:custGeom>
            <a:avLst/>
            <a:gdLst/>
            <a:ahLst/>
            <a:cxnLst/>
            <a:rect l="l" t="t" r="r" b="b"/>
            <a:pathLst>
              <a:path w="458470" h="450850">
                <a:moveTo>
                  <a:pt x="228676" y="450850"/>
                </a:moveTo>
                <a:lnTo>
                  <a:pt x="182485" y="446270"/>
                </a:lnTo>
                <a:lnTo>
                  <a:pt x="139467" y="433134"/>
                </a:lnTo>
                <a:lnTo>
                  <a:pt x="100549" y="412350"/>
                </a:lnTo>
                <a:lnTo>
                  <a:pt x="66661" y="384824"/>
                </a:lnTo>
                <a:lnTo>
                  <a:pt x="38732" y="351461"/>
                </a:lnTo>
                <a:lnTo>
                  <a:pt x="17693" y="313170"/>
                </a:lnTo>
                <a:lnTo>
                  <a:pt x="4484" y="270940"/>
                </a:lnTo>
                <a:lnTo>
                  <a:pt x="0" y="225552"/>
                </a:lnTo>
                <a:lnTo>
                  <a:pt x="4484" y="180079"/>
                </a:lnTo>
                <a:lnTo>
                  <a:pt x="17739" y="137679"/>
                </a:lnTo>
                <a:lnTo>
                  <a:pt x="38775" y="99388"/>
                </a:lnTo>
                <a:lnTo>
                  <a:pt x="66694" y="66025"/>
                </a:lnTo>
                <a:lnTo>
                  <a:pt x="100570" y="38499"/>
                </a:lnTo>
                <a:lnTo>
                  <a:pt x="139477" y="17715"/>
                </a:lnTo>
                <a:lnTo>
                  <a:pt x="182488" y="4579"/>
                </a:lnTo>
                <a:lnTo>
                  <a:pt x="228676" y="0"/>
                </a:lnTo>
                <a:lnTo>
                  <a:pt x="274867" y="4580"/>
                </a:lnTo>
                <a:lnTo>
                  <a:pt x="317893" y="17717"/>
                </a:lnTo>
                <a:lnTo>
                  <a:pt x="356830" y="38505"/>
                </a:lnTo>
                <a:lnTo>
                  <a:pt x="390755" y="66041"/>
                </a:lnTo>
                <a:lnTo>
                  <a:pt x="418746" y="99419"/>
                </a:lnTo>
                <a:lnTo>
                  <a:pt x="439878" y="137733"/>
                </a:lnTo>
                <a:lnTo>
                  <a:pt x="453216" y="179994"/>
                </a:lnTo>
                <a:lnTo>
                  <a:pt x="457873" y="225425"/>
                </a:lnTo>
                <a:lnTo>
                  <a:pt x="453216" y="270855"/>
                </a:lnTo>
                <a:lnTo>
                  <a:pt x="439831" y="313223"/>
                </a:lnTo>
                <a:lnTo>
                  <a:pt x="418703" y="351492"/>
                </a:lnTo>
                <a:lnTo>
                  <a:pt x="390722" y="384840"/>
                </a:lnTo>
                <a:lnTo>
                  <a:pt x="356809" y="412357"/>
                </a:lnTo>
                <a:lnTo>
                  <a:pt x="317883" y="433136"/>
                </a:lnTo>
                <a:lnTo>
                  <a:pt x="274864" y="446270"/>
                </a:lnTo>
                <a:lnTo>
                  <a:pt x="228676" y="450850"/>
                </a:lnTo>
                <a:close/>
              </a:path>
            </a:pathLst>
          </a:custGeom>
          <a:solidFill>
            <a:srgbClr val="EA541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5072" y="276860"/>
            <a:ext cx="299212" cy="1085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3357" y="431800"/>
            <a:ext cx="215658" cy="33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88389" y="259080"/>
            <a:ext cx="216992" cy="2190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23466" y="258445"/>
            <a:ext cx="209854" cy="220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44928" y="267335"/>
            <a:ext cx="223456" cy="2120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3117" y="257810"/>
            <a:ext cx="206057" cy="217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04808" y="258445"/>
            <a:ext cx="219443" cy="2203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31833" y="257810"/>
            <a:ext cx="221462" cy="2209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62897" y="257810"/>
            <a:ext cx="216992" cy="2190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88589" y="258445"/>
            <a:ext cx="222351" cy="2197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17417" y="263525"/>
            <a:ext cx="110502" cy="2139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29927" y="276860"/>
            <a:ext cx="98234" cy="1917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43337" y="258445"/>
            <a:ext cx="224586" cy="21970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73500" y="259080"/>
            <a:ext cx="223024" cy="2165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02989" y="258445"/>
            <a:ext cx="222351" cy="21970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37189" y="275590"/>
            <a:ext cx="94145" cy="9017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33900" y="1131392"/>
            <a:ext cx="76200" cy="3379470"/>
          </a:xfrm>
          <a:custGeom>
            <a:avLst/>
            <a:gdLst/>
            <a:ahLst/>
            <a:cxnLst/>
            <a:rect l="l" t="t" r="r" b="b"/>
            <a:pathLst>
              <a:path w="76200" h="3379470">
                <a:moveTo>
                  <a:pt x="33337" y="75238"/>
                </a:moveTo>
                <a:lnTo>
                  <a:pt x="23268" y="73206"/>
                </a:lnTo>
                <a:lnTo>
                  <a:pt x="11158" y="65041"/>
                </a:lnTo>
                <a:lnTo>
                  <a:pt x="2993" y="52931"/>
                </a:lnTo>
                <a:lnTo>
                  <a:pt x="0" y="38099"/>
                </a:lnTo>
                <a:lnTo>
                  <a:pt x="2993" y="23268"/>
                </a:lnTo>
                <a:lnTo>
                  <a:pt x="11158" y="11158"/>
                </a:lnTo>
                <a:lnTo>
                  <a:pt x="23268" y="2993"/>
                </a:lnTo>
                <a:lnTo>
                  <a:pt x="38100" y="0"/>
                </a:lnTo>
                <a:lnTo>
                  <a:pt x="52931" y="2993"/>
                </a:lnTo>
                <a:lnTo>
                  <a:pt x="65041" y="11158"/>
                </a:lnTo>
                <a:lnTo>
                  <a:pt x="73206" y="23268"/>
                </a:lnTo>
                <a:lnTo>
                  <a:pt x="76200" y="38099"/>
                </a:lnTo>
                <a:lnTo>
                  <a:pt x="33337" y="38099"/>
                </a:lnTo>
                <a:lnTo>
                  <a:pt x="33337" y="75238"/>
                </a:lnTo>
                <a:close/>
              </a:path>
              <a:path w="76200" h="3379470">
                <a:moveTo>
                  <a:pt x="38100" y="76199"/>
                </a:moveTo>
                <a:lnTo>
                  <a:pt x="33337" y="75238"/>
                </a:lnTo>
                <a:lnTo>
                  <a:pt x="33337" y="38099"/>
                </a:lnTo>
                <a:lnTo>
                  <a:pt x="42862" y="38099"/>
                </a:lnTo>
                <a:lnTo>
                  <a:pt x="42862" y="75238"/>
                </a:lnTo>
                <a:lnTo>
                  <a:pt x="38100" y="76199"/>
                </a:lnTo>
                <a:close/>
              </a:path>
              <a:path w="76200" h="3379470">
                <a:moveTo>
                  <a:pt x="42862" y="75238"/>
                </a:moveTo>
                <a:lnTo>
                  <a:pt x="42862" y="38099"/>
                </a:lnTo>
                <a:lnTo>
                  <a:pt x="76200" y="38099"/>
                </a:lnTo>
                <a:lnTo>
                  <a:pt x="73206" y="52931"/>
                </a:lnTo>
                <a:lnTo>
                  <a:pt x="65041" y="65041"/>
                </a:lnTo>
                <a:lnTo>
                  <a:pt x="52931" y="73206"/>
                </a:lnTo>
                <a:lnTo>
                  <a:pt x="42862" y="75238"/>
                </a:lnTo>
                <a:close/>
              </a:path>
              <a:path w="76200" h="3379470">
                <a:moveTo>
                  <a:pt x="33337" y="3304231"/>
                </a:moveTo>
                <a:lnTo>
                  <a:pt x="33337" y="75238"/>
                </a:lnTo>
                <a:lnTo>
                  <a:pt x="38100" y="76199"/>
                </a:lnTo>
                <a:lnTo>
                  <a:pt x="42862" y="76199"/>
                </a:lnTo>
                <a:lnTo>
                  <a:pt x="42862" y="3303270"/>
                </a:lnTo>
                <a:lnTo>
                  <a:pt x="38100" y="3303269"/>
                </a:lnTo>
                <a:lnTo>
                  <a:pt x="33337" y="3304231"/>
                </a:lnTo>
                <a:close/>
              </a:path>
              <a:path w="76200" h="3379470">
                <a:moveTo>
                  <a:pt x="42862" y="76199"/>
                </a:moveTo>
                <a:lnTo>
                  <a:pt x="38100" y="76199"/>
                </a:lnTo>
                <a:lnTo>
                  <a:pt x="42862" y="75238"/>
                </a:lnTo>
                <a:lnTo>
                  <a:pt x="42862" y="76199"/>
                </a:lnTo>
                <a:close/>
              </a:path>
              <a:path w="76200" h="3379470">
                <a:moveTo>
                  <a:pt x="42862" y="3341369"/>
                </a:moveTo>
                <a:lnTo>
                  <a:pt x="33337" y="3341369"/>
                </a:lnTo>
                <a:lnTo>
                  <a:pt x="33337" y="3304231"/>
                </a:lnTo>
                <a:lnTo>
                  <a:pt x="38100" y="3303269"/>
                </a:lnTo>
                <a:lnTo>
                  <a:pt x="42862" y="3304231"/>
                </a:lnTo>
                <a:lnTo>
                  <a:pt x="42862" y="3341369"/>
                </a:lnTo>
                <a:close/>
              </a:path>
              <a:path w="76200" h="3379470">
                <a:moveTo>
                  <a:pt x="42862" y="3304231"/>
                </a:moveTo>
                <a:lnTo>
                  <a:pt x="38100" y="3303269"/>
                </a:lnTo>
                <a:lnTo>
                  <a:pt x="42862" y="3303270"/>
                </a:lnTo>
                <a:lnTo>
                  <a:pt x="42862" y="3304231"/>
                </a:lnTo>
                <a:close/>
              </a:path>
              <a:path w="76200" h="3379470">
                <a:moveTo>
                  <a:pt x="38100" y="3379469"/>
                </a:moveTo>
                <a:lnTo>
                  <a:pt x="23268" y="3376476"/>
                </a:lnTo>
                <a:lnTo>
                  <a:pt x="11158" y="3368311"/>
                </a:lnTo>
                <a:lnTo>
                  <a:pt x="2993" y="3356201"/>
                </a:lnTo>
                <a:lnTo>
                  <a:pt x="0" y="3341369"/>
                </a:lnTo>
                <a:lnTo>
                  <a:pt x="2993" y="3326538"/>
                </a:lnTo>
                <a:lnTo>
                  <a:pt x="11158" y="3314428"/>
                </a:lnTo>
                <a:lnTo>
                  <a:pt x="23268" y="3306263"/>
                </a:lnTo>
                <a:lnTo>
                  <a:pt x="33337" y="3304231"/>
                </a:lnTo>
                <a:lnTo>
                  <a:pt x="33337" y="3341369"/>
                </a:lnTo>
                <a:lnTo>
                  <a:pt x="76200" y="3341369"/>
                </a:lnTo>
                <a:lnTo>
                  <a:pt x="73206" y="3356201"/>
                </a:lnTo>
                <a:lnTo>
                  <a:pt x="65041" y="3368311"/>
                </a:lnTo>
                <a:lnTo>
                  <a:pt x="52931" y="3376476"/>
                </a:lnTo>
                <a:lnTo>
                  <a:pt x="38100" y="3379469"/>
                </a:lnTo>
                <a:close/>
              </a:path>
              <a:path w="76200" h="3379470">
                <a:moveTo>
                  <a:pt x="76200" y="3341369"/>
                </a:moveTo>
                <a:lnTo>
                  <a:pt x="42862" y="3341369"/>
                </a:lnTo>
                <a:lnTo>
                  <a:pt x="42862" y="3304231"/>
                </a:lnTo>
                <a:lnTo>
                  <a:pt x="52931" y="3306263"/>
                </a:lnTo>
                <a:lnTo>
                  <a:pt x="65041" y="3314428"/>
                </a:lnTo>
                <a:lnTo>
                  <a:pt x="73206" y="3326538"/>
                </a:lnTo>
                <a:lnTo>
                  <a:pt x="76200" y="334136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99303" y="597408"/>
            <a:ext cx="3215640" cy="42763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5924" y="597408"/>
            <a:ext cx="2961131" cy="428548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03936"/>
            <a:ext cx="185597" cy="18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684"/>
            <a:ext cx="158115" cy="260985"/>
          </a:xfrm>
          <a:custGeom>
            <a:avLst/>
            <a:gdLst/>
            <a:ahLst/>
            <a:cxnLst/>
            <a:rect l="l" t="t" r="r" b="b"/>
            <a:pathLst>
              <a:path w="158115" h="260984">
                <a:moveTo>
                  <a:pt x="25654" y="260896"/>
                </a:moveTo>
                <a:lnTo>
                  <a:pt x="0" y="255776"/>
                </a:lnTo>
                <a:lnTo>
                  <a:pt x="0" y="5123"/>
                </a:lnTo>
                <a:lnTo>
                  <a:pt x="25654" y="0"/>
                </a:lnTo>
                <a:lnTo>
                  <a:pt x="76998" y="10251"/>
                </a:lnTo>
                <a:lnTo>
                  <a:pt x="118929" y="38209"/>
                </a:lnTo>
                <a:lnTo>
                  <a:pt x="147201" y="79676"/>
                </a:lnTo>
                <a:lnTo>
                  <a:pt x="157568" y="130454"/>
                </a:lnTo>
                <a:lnTo>
                  <a:pt x="147201" y="181225"/>
                </a:lnTo>
                <a:lnTo>
                  <a:pt x="118929" y="222688"/>
                </a:lnTo>
                <a:lnTo>
                  <a:pt x="76998" y="250644"/>
                </a:lnTo>
                <a:lnTo>
                  <a:pt x="25654" y="260896"/>
                </a:lnTo>
                <a:close/>
              </a:path>
            </a:pathLst>
          </a:custGeom>
          <a:solidFill>
            <a:srgbClr val="A9D25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414159"/>
            <a:ext cx="264795" cy="260985"/>
          </a:xfrm>
          <a:custGeom>
            <a:avLst/>
            <a:gdLst/>
            <a:ahLst/>
            <a:cxnLst/>
            <a:rect l="l" t="t" r="r" b="b"/>
            <a:pathLst>
              <a:path w="264795" h="260984">
                <a:moveTo>
                  <a:pt x="132499" y="260896"/>
                </a:moveTo>
                <a:lnTo>
                  <a:pt x="81147" y="250637"/>
                </a:lnTo>
                <a:lnTo>
                  <a:pt x="39155" y="222624"/>
                </a:lnTo>
                <a:lnTo>
                  <a:pt x="10710" y="181000"/>
                </a:lnTo>
                <a:lnTo>
                  <a:pt x="0" y="129908"/>
                </a:lnTo>
                <a:lnTo>
                  <a:pt x="10710" y="79445"/>
                </a:lnTo>
                <a:lnTo>
                  <a:pt x="39155" y="38141"/>
                </a:lnTo>
                <a:lnTo>
                  <a:pt x="81147" y="10243"/>
                </a:lnTo>
                <a:lnTo>
                  <a:pt x="132499" y="0"/>
                </a:lnTo>
                <a:lnTo>
                  <a:pt x="183848" y="10251"/>
                </a:lnTo>
                <a:lnTo>
                  <a:pt x="225779" y="38209"/>
                </a:lnTo>
                <a:lnTo>
                  <a:pt x="254048" y="79676"/>
                </a:lnTo>
                <a:lnTo>
                  <a:pt x="264414" y="130454"/>
                </a:lnTo>
                <a:lnTo>
                  <a:pt x="254048" y="181230"/>
                </a:lnTo>
                <a:lnTo>
                  <a:pt x="225779" y="222692"/>
                </a:lnTo>
                <a:lnTo>
                  <a:pt x="183848" y="250646"/>
                </a:lnTo>
                <a:lnTo>
                  <a:pt x="132499" y="260896"/>
                </a:lnTo>
                <a:close/>
              </a:path>
            </a:pathLst>
          </a:custGeom>
          <a:solidFill>
            <a:srgbClr val="97D2E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804" y="225552"/>
            <a:ext cx="458470" cy="450850"/>
          </a:xfrm>
          <a:custGeom>
            <a:avLst/>
            <a:gdLst/>
            <a:ahLst/>
            <a:cxnLst/>
            <a:rect l="l" t="t" r="r" b="b"/>
            <a:pathLst>
              <a:path w="458470" h="450850">
                <a:moveTo>
                  <a:pt x="228676" y="450850"/>
                </a:moveTo>
                <a:lnTo>
                  <a:pt x="182485" y="446270"/>
                </a:lnTo>
                <a:lnTo>
                  <a:pt x="139467" y="433134"/>
                </a:lnTo>
                <a:lnTo>
                  <a:pt x="100549" y="412350"/>
                </a:lnTo>
                <a:lnTo>
                  <a:pt x="66661" y="384824"/>
                </a:lnTo>
                <a:lnTo>
                  <a:pt x="38732" y="351461"/>
                </a:lnTo>
                <a:lnTo>
                  <a:pt x="17693" y="313170"/>
                </a:lnTo>
                <a:lnTo>
                  <a:pt x="4484" y="270940"/>
                </a:lnTo>
                <a:lnTo>
                  <a:pt x="0" y="225552"/>
                </a:lnTo>
                <a:lnTo>
                  <a:pt x="4484" y="180079"/>
                </a:lnTo>
                <a:lnTo>
                  <a:pt x="17739" y="137679"/>
                </a:lnTo>
                <a:lnTo>
                  <a:pt x="38775" y="99388"/>
                </a:lnTo>
                <a:lnTo>
                  <a:pt x="66694" y="66025"/>
                </a:lnTo>
                <a:lnTo>
                  <a:pt x="100570" y="38499"/>
                </a:lnTo>
                <a:lnTo>
                  <a:pt x="139477" y="17715"/>
                </a:lnTo>
                <a:lnTo>
                  <a:pt x="182488" y="4579"/>
                </a:lnTo>
                <a:lnTo>
                  <a:pt x="228676" y="0"/>
                </a:lnTo>
                <a:lnTo>
                  <a:pt x="274867" y="4580"/>
                </a:lnTo>
                <a:lnTo>
                  <a:pt x="317893" y="17717"/>
                </a:lnTo>
                <a:lnTo>
                  <a:pt x="356830" y="38505"/>
                </a:lnTo>
                <a:lnTo>
                  <a:pt x="390755" y="66041"/>
                </a:lnTo>
                <a:lnTo>
                  <a:pt x="418746" y="99419"/>
                </a:lnTo>
                <a:lnTo>
                  <a:pt x="439878" y="137733"/>
                </a:lnTo>
                <a:lnTo>
                  <a:pt x="453216" y="179994"/>
                </a:lnTo>
                <a:lnTo>
                  <a:pt x="457873" y="225425"/>
                </a:lnTo>
                <a:lnTo>
                  <a:pt x="453216" y="270855"/>
                </a:lnTo>
                <a:lnTo>
                  <a:pt x="439831" y="313223"/>
                </a:lnTo>
                <a:lnTo>
                  <a:pt x="418703" y="351492"/>
                </a:lnTo>
                <a:lnTo>
                  <a:pt x="390722" y="384840"/>
                </a:lnTo>
                <a:lnTo>
                  <a:pt x="356809" y="412357"/>
                </a:lnTo>
                <a:lnTo>
                  <a:pt x="317883" y="433136"/>
                </a:lnTo>
                <a:lnTo>
                  <a:pt x="274864" y="446270"/>
                </a:lnTo>
                <a:lnTo>
                  <a:pt x="228676" y="450850"/>
                </a:lnTo>
                <a:close/>
              </a:path>
            </a:pathLst>
          </a:custGeom>
          <a:solidFill>
            <a:srgbClr val="EA541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74149" y="363220"/>
            <a:ext cx="249529" cy="244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29876" y="364490"/>
            <a:ext cx="247802" cy="240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4867" y="363855"/>
            <a:ext cx="247065" cy="2444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38867" y="364490"/>
            <a:ext cx="89547" cy="2432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29164" y="364490"/>
            <a:ext cx="156514" cy="1085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33380" y="363855"/>
            <a:ext cx="405053" cy="2476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20234" y="437515"/>
            <a:ext cx="145414" cy="137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0254" y="434340"/>
            <a:ext cx="104066" cy="1435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46840" y="364490"/>
            <a:ext cx="244563" cy="24511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99837" y="362585"/>
            <a:ext cx="497090" cy="2438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07342" y="364490"/>
            <a:ext cx="241109" cy="2432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64568" y="361950"/>
            <a:ext cx="241109" cy="2444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15342" y="363855"/>
            <a:ext cx="247065" cy="2444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69342" y="364490"/>
            <a:ext cx="89547" cy="24320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59639" y="364490"/>
            <a:ext cx="156514" cy="10858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63855" y="363855"/>
            <a:ext cx="405053" cy="24765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57076" y="1640547"/>
            <a:ext cx="623227" cy="62345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95756" y="1799980"/>
            <a:ext cx="346710" cy="346710"/>
          </a:xfrm>
          <a:custGeom>
            <a:avLst/>
            <a:gdLst/>
            <a:ahLst/>
            <a:cxnLst/>
            <a:rect l="l" t="t" r="r" b="b"/>
            <a:pathLst>
              <a:path w="346710" h="346710">
                <a:moveTo>
                  <a:pt x="153592" y="346661"/>
                </a:moveTo>
                <a:lnTo>
                  <a:pt x="108323" y="335207"/>
                </a:lnTo>
                <a:lnTo>
                  <a:pt x="67671" y="312196"/>
                </a:lnTo>
                <a:lnTo>
                  <a:pt x="35590" y="280393"/>
                </a:lnTo>
                <a:lnTo>
                  <a:pt x="13001" y="241959"/>
                </a:lnTo>
                <a:lnTo>
                  <a:pt x="830" y="199055"/>
                </a:lnTo>
                <a:lnTo>
                  <a:pt x="0" y="153844"/>
                </a:lnTo>
                <a:lnTo>
                  <a:pt x="11434" y="108487"/>
                </a:lnTo>
                <a:lnTo>
                  <a:pt x="34410" y="67773"/>
                </a:lnTo>
                <a:lnTo>
                  <a:pt x="66160" y="35644"/>
                </a:lnTo>
                <a:lnTo>
                  <a:pt x="104527" y="13022"/>
                </a:lnTo>
                <a:lnTo>
                  <a:pt x="147352" y="833"/>
                </a:lnTo>
                <a:lnTo>
                  <a:pt x="192479" y="0"/>
                </a:lnTo>
                <a:lnTo>
                  <a:pt x="237748" y="11446"/>
                </a:lnTo>
                <a:lnTo>
                  <a:pt x="254630" y="21004"/>
                </a:lnTo>
                <a:lnTo>
                  <a:pt x="182118" y="21004"/>
                </a:lnTo>
                <a:lnTo>
                  <a:pt x="135259" y="25569"/>
                </a:lnTo>
                <a:lnTo>
                  <a:pt x="92368" y="43969"/>
                </a:lnTo>
                <a:lnTo>
                  <a:pt x="56729" y="74790"/>
                </a:lnTo>
                <a:lnTo>
                  <a:pt x="31627" y="116615"/>
                </a:lnTo>
                <a:lnTo>
                  <a:pt x="20971" y="164234"/>
                </a:lnTo>
                <a:lnTo>
                  <a:pt x="25525" y="211170"/>
                </a:lnTo>
                <a:lnTo>
                  <a:pt x="43886" y="254134"/>
                </a:lnTo>
                <a:lnTo>
                  <a:pt x="74650" y="289833"/>
                </a:lnTo>
                <a:lnTo>
                  <a:pt x="116412" y="314976"/>
                </a:lnTo>
                <a:lnTo>
                  <a:pt x="163943" y="325648"/>
                </a:lnTo>
                <a:lnTo>
                  <a:pt x="255086" y="325648"/>
                </a:lnTo>
                <a:lnTo>
                  <a:pt x="241546" y="333634"/>
                </a:lnTo>
                <a:lnTo>
                  <a:pt x="198719" y="345828"/>
                </a:lnTo>
                <a:lnTo>
                  <a:pt x="153592" y="346661"/>
                </a:lnTo>
                <a:close/>
              </a:path>
              <a:path w="346710" h="346710">
                <a:moveTo>
                  <a:pt x="255086" y="325648"/>
                </a:moveTo>
                <a:lnTo>
                  <a:pt x="163943" y="325648"/>
                </a:lnTo>
                <a:lnTo>
                  <a:pt x="210801" y="321084"/>
                </a:lnTo>
                <a:lnTo>
                  <a:pt x="253696" y="302691"/>
                </a:lnTo>
                <a:lnTo>
                  <a:pt x="289340" y="271877"/>
                </a:lnTo>
                <a:lnTo>
                  <a:pt x="314444" y="230051"/>
                </a:lnTo>
                <a:lnTo>
                  <a:pt x="325098" y="182431"/>
                </a:lnTo>
                <a:lnTo>
                  <a:pt x="320539" y="135491"/>
                </a:lnTo>
                <a:lnTo>
                  <a:pt x="302174" y="92526"/>
                </a:lnTo>
                <a:lnTo>
                  <a:pt x="271411" y="56828"/>
                </a:lnTo>
                <a:lnTo>
                  <a:pt x="229658" y="31690"/>
                </a:lnTo>
                <a:lnTo>
                  <a:pt x="182118" y="21004"/>
                </a:lnTo>
                <a:lnTo>
                  <a:pt x="254630" y="21004"/>
                </a:lnTo>
                <a:lnTo>
                  <a:pt x="310484" y="66265"/>
                </a:lnTo>
                <a:lnTo>
                  <a:pt x="333076" y="104697"/>
                </a:lnTo>
                <a:lnTo>
                  <a:pt x="345250" y="147596"/>
                </a:lnTo>
                <a:lnTo>
                  <a:pt x="346083" y="192802"/>
                </a:lnTo>
                <a:lnTo>
                  <a:pt x="334649" y="238154"/>
                </a:lnTo>
                <a:lnTo>
                  <a:pt x="311668" y="278870"/>
                </a:lnTo>
                <a:lnTo>
                  <a:pt x="279915" y="311006"/>
                </a:lnTo>
                <a:lnTo>
                  <a:pt x="255086" y="325648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48110" y="1852917"/>
            <a:ext cx="242557" cy="24437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57076" y="2519172"/>
            <a:ext cx="623227" cy="6228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47653" y="2655887"/>
            <a:ext cx="239395" cy="349250"/>
          </a:xfrm>
          <a:custGeom>
            <a:avLst/>
            <a:gdLst/>
            <a:ahLst/>
            <a:cxnLst/>
            <a:rect l="l" t="t" r="r" b="b"/>
            <a:pathLst>
              <a:path w="239395" h="349250">
                <a:moveTo>
                  <a:pt x="32626" y="348856"/>
                </a:moveTo>
                <a:lnTo>
                  <a:pt x="19920" y="346284"/>
                </a:lnTo>
                <a:lnTo>
                  <a:pt x="9540" y="339256"/>
                </a:lnTo>
                <a:lnTo>
                  <a:pt x="2559" y="328862"/>
                </a:lnTo>
                <a:lnTo>
                  <a:pt x="0" y="316141"/>
                </a:lnTo>
                <a:lnTo>
                  <a:pt x="2" y="32689"/>
                </a:lnTo>
                <a:lnTo>
                  <a:pt x="2569" y="19963"/>
                </a:lnTo>
                <a:lnTo>
                  <a:pt x="9559" y="9572"/>
                </a:lnTo>
                <a:lnTo>
                  <a:pt x="19930" y="2568"/>
                </a:lnTo>
                <a:lnTo>
                  <a:pt x="32626" y="0"/>
                </a:lnTo>
                <a:lnTo>
                  <a:pt x="206679" y="0"/>
                </a:lnTo>
                <a:lnTo>
                  <a:pt x="219379" y="2570"/>
                </a:lnTo>
                <a:lnTo>
                  <a:pt x="229756" y="9578"/>
                </a:lnTo>
                <a:lnTo>
                  <a:pt x="236753" y="19973"/>
                </a:lnTo>
                <a:lnTo>
                  <a:pt x="237118" y="21780"/>
                </a:lnTo>
                <a:lnTo>
                  <a:pt x="26619" y="21805"/>
                </a:lnTo>
                <a:lnTo>
                  <a:pt x="21767" y="26682"/>
                </a:lnTo>
                <a:lnTo>
                  <a:pt x="21755" y="54508"/>
                </a:lnTo>
                <a:lnTo>
                  <a:pt x="239318" y="54508"/>
                </a:lnTo>
                <a:lnTo>
                  <a:pt x="239318" y="65392"/>
                </a:lnTo>
                <a:lnTo>
                  <a:pt x="21755" y="65405"/>
                </a:lnTo>
                <a:lnTo>
                  <a:pt x="21755" y="283387"/>
                </a:lnTo>
                <a:lnTo>
                  <a:pt x="239318" y="283387"/>
                </a:lnTo>
                <a:lnTo>
                  <a:pt x="239318" y="294271"/>
                </a:lnTo>
                <a:lnTo>
                  <a:pt x="21755" y="294297"/>
                </a:lnTo>
                <a:lnTo>
                  <a:pt x="21755" y="322148"/>
                </a:lnTo>
                <a:lnTo>
                  <a:pt x="26619" y="327050"/>
                </a:lnTo>
                <a:lnTo>
                  <a:pt x="237116" y="327050"/>
                </a:lnTo>
                <a:lnTo>
                  <a:pt x="236745" y="328871"/>
                </a:lnTo>
                <a:lnTo>
                  <a:pt x="229731" y="339270"/>
                </a:lnTo>
                <a:lnTo>
                  <a:pt x="219377" y="346262"/>
                </a:lnTo>
                <a:lnTo>
                  <a:pt x="206679" y="348830"/>
                </a:lnTo>
                <a:lnTo>
                  <a:pt x="32626" y="348856"/>
                </a:lnTo>
                <a:close/>
              </a:path>
              <a:path w="239395" h="349250">
                <a:moveTo>
                  <a:pt x="239318" y="54508"/>
                </a:moveTo>
                <a:lnTo>
                  <a:pt x="21755" y="54508"/>
                </a:lnTo>
                <a:lnTo>
                  <a:pt x="217551" y="54482"/>
                </a:lnTo>
                <a:lnTo>
                  <a:pt x="217551" y="26682"/>
                </a:lnTo>
                <a:lnTo>
                  <a:pt x="212674" y="21780"/>
                </a:lnTo>
                <a:lnTo>
                  <a:pt x="237118" y="21780"/>
                </a:lnTo>
                <a:lnTo>
                  <a:pt x="239318" y="32689"/>
                </a:lnTo>
                <a:lnTo>
                  <a:pt x="239318" y="54508"/>
                </a:lnTo>
                <a:close/>
              </a:path>
              <a:path w="239395" h="349250">
                <a:moveTo>
                  <a:pt x="239318" y="283387"/>
                </a:moveTo>
                <a:lnTo>
                  <a:pt x="21755" y="283387"/>
                </a:lnTo>
                <a:lnTo>
                  <a:pt x="217551" y="283375"/>
                </a:lnTo>
                <a:lnTo>
                  <a:pt x="217551" y="65392"/>
                </a:lnTo>
                <a:lnTo>
                  <a:pt x="239318" y="65392"/>
                </a:lnTo>
                <a:lnTo>
                  <a:pt x="239318" y="283387"/>
                </a:lnTo>
                <a:close/>
              </a:path>
              <a:path w="239395" h="349250">
                <a:moveTo>
                  <a:pt x="237116" y="327050"/>
                </a:moveTo>
                <a:lnTo>
                  <a:pt x="32626" y="327050"/>
                </a:lnTo>
                <a:lnTo>
                  <a:pt x="212674" y="327025"/>
                </a:lnTo>
                <a:lnTo>
                  <a:pt x="217538" y="322148"/>
                </a:lnTo>
                <a:lnTo>
                  <a:pt x="217551" y="294271"/>
                </a:lnTo>
                <a:lnTo>
                  <a:pt x="239318" y="294271"/>
                </a:lnTo>
                <a:lnTo>
                  <a:pt x="239316" y="316141"/>
                </a:lnTo>
                <a:lnTo>
                  <a:pt x="237116" y="327050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45290" y="2688628"/>
            <a:ext cx="44450" cy="10795"/>
          </a:xfrm>
          <a:custGeom>
            <a:avLst/>
            <a:gdLst/>
            <a:ahLst/>
            <a:cxnLst/>
            <a:rect l="l" t="t" r="r" b="b"/>
            <a:pathLst>
              <a:path w="44450" h="10794">
                <a:moveTo>
                  <a:pt x="41579" y="10718"/>
                </a:moveTo>
                <a:lnTo>
                  <a:pt x="2451" y="10718"/>
                </a:lnTo>
                <a:lnTo>
                  <a:pt x="0" y="8305"/>
                </a:lnTo>
                <a:lnTo>
                  <a:pt x="0" y="2400"/>
                </a:lnTo>
                <a:lnTo>
                  <a:pt x="2451" y="0"/>
                </a:lnTo>
                <a:lnTo>
                  <a:pt x="41579" y="0"/>
                </a:lnTo>
                <a:lnTo>
                  <a:pt x="44043" y="2400"/>
                </a:lnTo>
                <a:lnTo>
                  <a:pt x="44043" y="8305"/>
                </a:lnTo>
                <a:lnTo>
                  <a:pt x="41579" y="10718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56593" y="2961284"/>
            <a:ext cx="21590" cy="10795"/>
          </a:xfrm>
          <a:custGeom>
            <a:avLst/>
            <a:gdLst/>
            <a:ahLst/>
            <a:cxnLst/>
            <a:rect l="l" t="t" r="r" b="b"/>
            <a:pathLst>
              <a:path w="21589" h="10794">
                <a:moveTo>
                  <a:pt x="19024" y="10706"/>
                </a:moveTo>
                <a:lnTo>
                  <a:pt x="2387" y="10706"/>
                </a:lnTo>
                <a:lnTo>
                  <a:pt x="0" y="8318"/>
                </a:lnTo>
                <a:lnTo>
                  <a:pt x="0" y="2387"/>
                </a:lnTo>
                <a:lnTo>
                  <a:pt x="2387" y="0"/>
                </a:lnTo>
                <a:lnTo>
                  <a:pt x="19024" y="0"/>
                </a:lnTo>
                <a:lnTo>
                  <a:pt x="21437" y="2387"/>
                </a:lnTo>
                <a:lnTo>
                  <a:pt x="21437" y="8318"/>
                </a:lnTo>
                <a:lnTo>
                  <a:pt x="19024" y="10706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99776" y="2519172"/>
            <a:ext cx="623227" cy="6228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77170" y="2709075"/>
            <a:ext cx="260985" cy="174625"/>
          </a:xfrm>
          <a:custGeom>
            <a:avLst/>
            <a:gdLst/>
            <a:ahLst/>
            <a:cxnLst/>
            <a:rect l="l" t="t" r="r" b="b"/>
            <a:pathLst>
              <a:path w="260985" h="174625">
                <a:moveTo>
                  <a:pt x="255892" y="174421"/>
                </a:moveTo>
                <a:lnTo>
                  <a:pt x="4864" y="174421"/>
                </a:lnTo>
                <a:lnTo>
                  <a:pt x="0" y="169557"/>
                </a:lnTo>
                <a:lnTo>
                  <a:pt x="0" y="4876"/>
                </a:lnTo>
                <a:lnTo>
                  <a:pt x="4864" y="50"/>
                </a:lnTo>
                <a:lnTo>
                  <a:pt x="249872" y="0"/>
                </a:lnTo>
                <a:lnTo>
                  <a:pt x="255892" y="0"/>
                </a:lnTo>
                <a:lnTo>
                  <a:pt x="260756" y="4876"/>
                </a:lnTo>
                <a:lnTo>
                  <a:pt x="260756" y="10909"/>
                </a:lnTo>
                <a:lnTo>
                  <a:pt x="10858" y="10909"/>
                </a:lnTo>
                <a:lnTo>
                  <a:pt x="10858" y="163576"/>
                </a:lnTo>
                <a:lnTo>
                  <a:pt x="260756" y="163576"/>
                </a:lnTo>
                <a:lnTo>
                  <a:pt x="260756" y="169557"/>
                </a:lnTo>
                <a:lnTo>
                  <a:pt x="255892" y="174421"/>
                </a:lnTo>
                <a:close/>
              </a:path>
              <a:path w="260985" h="174625">
                <a:moveTo>
                  <a:pt x="260756" y="163576"/>
                </a:moveTo>
                <a:lnTo>
                  <a:pt x="249872" y="163576"/>
                </a:lnTo>
                <a:lnTo>
                  <a:pt x="249872" y="10909"/>
                </a:lnTo>
                <a:lnTo>
                  <a:pt x="260756" y="10909"/>
                </a:lnTo>
                <a:lnTo>
                  <a:pt x="260756" y="163576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33126" y="2665628"/>
            <a:ext cx="349250" cy="327025"/>
          </a:xfrm>
          <a:custGeom>
            <a:avLst/>
            <a:gdLst/>
            <a:ahLst/>
            <a:cxnLst/>
            <a:rect l="l" t="t" r="r" b="b"/>
            <a:pathLst>
              <a:path w="349250" h="327025">
                <a:moveTo>
                  <a:pt x="316242" y="283260"/>
                </a:moveTo>
                <a:lnTo>
                  <a:pt x="32588" y="283260"/>
                </a:lnTo>
                <a:lnTo>
                  <a:pt x="19898" y="280669"/>
                </a:lnTo>
                <a:lnTo>
                  <a:pt x="9540" y="273667"/>
                </a:lnTo>
                <a:lnTo>
                  <a:pt x="2559" y="263295"/>
                </a:lnTo>
                <a:lnTo>
                  <a:pt x="0" y="250596"/>
                </a:lnTo>
                <a:lnTo>
                  <a:pt x="0" y="32677"/>
                </a:lnTo>
                <a:lnTo>
                  <a:pt x="2566" y="19947"/>
                </a:lnTo>
                <a:lnTo>
                  <a:pt x="9567" y="9561"/>
                </a:lnTo>
                <a:lnTo>
                  <a:pt x="19957" y="2564"/>
                </a:lnTo>
                <a:lnTo>
                  <a:pt x="32689" y="0"/>
                </a:lnTo>
                <a:lnTo>
                  <a:pt x="316141" y="0"/>
                </a:lnTo>
                <a:lnTo>
                  <a:pt x="328866" y="2564"/>
                </a:lnTo>
                <a:lnTo>
                  <a:pt x="339266" y="9561"/>
                </a:lnTo>
                <a:lnTo>
                  <a:pt x="346282" y="19947"/>
                </a:lnTo>
                <a:lnTo>
                  <a:pt x="346653" y="21780"/>
                </a:lnTo>
                <a:lnTo>
                  <a:pt x="26657" y="21780"/>
                </a:lnTo>
                <a:lnTo>
                  <a:pt x="21780" y="26657"/>
                </a:lnTo>
                <a:lnTo>
                  <a:pt x="21780" y="256603"/>
                </a:lnTo>
                <a:lnTo>
                  <a:pt x="26657" y="261480"/>
                </a:lnTo>
                <a:lnTo>
                  <a:pt x="346659" y="261480"/>
                </a:lnTo>
                <a:lnTo>
                  <a:pt x="346292" y="263295"/>
                </a:lnTo>
                <a:lnTo>
                  <a:pt x="339302" y="273667"/>
                </a:lnTo>
                <a:lnTo>
                  <a:pt x="328935" y="280669"/>
                </a:lnTo>
                <a:lnTo>
                  <a:pt x="316242" y="283260"/>
                </a:lnTo>
                <a:close/>
              </a:path>
              <a:path w="349250" h="327025">
                <a:moveTo>
                  <a:pt x="346659" y="261480"/>
                </a:moveTo>
                <a:lnTo>
                  <a:pt x="322135" y="261480"/>
                </a:lnTo>
                <a:lnTo>
                  <a:pt x="327025" y="256603"/>
                </a:lnTo>
                <a:lnTo>
                  <a:pt x="327025" y="26657"/>
                </a:lnTo>
                <a:lnTo>
                  <a:pt x="322135" y="21780"/>
                </a:lnTo>
                <a:lnTo>
                  <a:pt x="346653" y="21780"/>
                </a:lnTo>
                <a:lnTo>
                  <a:pt x="348856" y="32677"/>
                </a:lnTo>
                <a:lnTo>
                  <a:pt x="348856" y="250596"/>
                </a:lnTo>
                <a:lnTo>
                  <a:pt x="346659" y="261480"/>
                </a:lnTo>
                <a:close/>
              </a:path>
              <a:path w="349250" h="327025">
                <a:moveTo>
                  <a:pt x="278561" y="326809"/>
                </a:moveTo>
                <a:lnTo>
                  <a:pt x="70269" y="326809"/>
                </a:lnTo>
                <a:lnTo>
                  <a:pt x="65392" y="321932"/>
                </a:lnTo>
                <a:lnTo>
                  <a:pt x="65392" y="310921"/>
                </a:lnTo>
                <a:lnTo>
                  <a:pt x="68795" y="306578"/>
                </a:lnTo>
                <a:lnTo>
                  <a:pt x="73660" y="305346"/>
                </a:lnTo>
                <a:lnTo>
                  <a:pt x="141706" y="296519"/>
                </a:lnTo>
                <a:lnTo>
                  <a:pt x="141706" y="283260"/>
                </a:lnTo>
                <a:lnTo>
                  <a:pt x="207111" y="283260"/>
                </a:lnTo>
                <a:lnTo>
                  <a:pt x="207111" y="296519"/>
                </a:lnTo>
                <a:lnTo>
                  <a:pt x="275170" y="305346"/>
                </a:lnTo>
                <a:lnTo>
                  <a:pt x="280035" y="306578"/>
                </a:lnTo>
                <a:lnTo>
                  <a:pt x="283425" y="310921"/>
                </a:lnTo>
                <a:lnTo>
                  <a:pt x="283425" y="321932"/>
                </a:lnTo>
                <a:lnTo>
                  <a:pt x="278561" y="326809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99776" y="3396996"/>
            <a:ext cx="623227" cy="62307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738778" y="3534219"/>
            <a:ext cx="348615" cy="348615"/>
          </a:xfrm>
          <a:custGeom>
            <a:avLst/>
            <a:gdLst/>
            <a:ahLst/>
            <a:cxnLst/>
            <a:rect l="l" t="t" r="r" b="b"/>
            <a:pathLst>
              <a:path w="348614" h="348614">
                <a:moveTo>
                  <a:pt x="38404" y="348233"/>
                </a:moveTo>
                <a:lnTo>
                  <a:pt x="23451" y="345217"/>
                </a:lnTo>
                <a:lnTo>
                  <a:pt x="11244" y="336991"/>
                </a:lnTo>
                <a:lnTo>
                  <a:pt x="3016" y="324788"/>
                </a:lnTo>
                <a:lnTo>
                  <a:pt x="0" y="309841"/>
                </a:lnTo>
                <a:lnTo>
                  <a:pt x="801" y="302018"/>
                </a:lnTo>
                <a:lnTo>
                  <a:pt x="3094" y="294747"/>
                </a:lnTo>
                <a:lnTo>
                  <a:pt x="6713" y="288182"/>
                </a:lnTo>
                <a:lnTo>
                  <a:pt x="11493" y="282473"/>
                </a:lnTo>
                <a:lnTo>
                  <a:pt x="102235" y="191604"/>
                </a:lnTo>
                <a:lnTo>
                  <a:pt x="95789" y="177482"/>
                </a:lnTo>
                <a:lnTo>
                  <a:pt x="91020" y="162528"/>
                </a:lnTo>
                <a:lnTo>
                  <a:pt x="88061" y="146860"/>
                </a:lnTo>
                <a:lnTo>
                  <a:pt x="87045" y="130594"/>
                </a:lnTo>
                <a:lnTo>
                  <a:pt x="97310" y="79756"/>
                </a:lnTo>
                <a:lnTo>
                  <a:pt x="125301" y="38246"/>
                </a:lnTo>
                <a:lnTo>
                  <a:pt x="166812" y="10261"/>
                </a:lnTo>
                <a:lnTo>
                  <a:pt x="217639" y="0"/>
                </a:lnTo>
                <a:lnTo>
                  <a:pt x="268481" y="10261"/>
                </a:lnTo>
                <a:lnTo>
                  <a:pt x="285534" y="21755"/>
                </a:lnTo>
                <a:lnTo>
                  <a:pt x="217639" y="21755"/>
                </a:lnTo>
                <a:lnTo>
                  <a:pt x="175287" y="30308"/>
                </a:lnTo>
                <a:lnTo>
                  <a:pt x="140695" y="53633"/>
                </a:lnTo>
                <a:lnTo>
                  <a:pt x="117368" y="88229"/>
                </a:lnTo>
                <a:lnTo>
                  <a:pt x="108813" y="130594"/>
                </a:lnTo>
                <a:lnTo>
                  <a:pt x="117368" y="172946"/>
                </a:lnTo>
                <a:lnTo>
                  <a:pt x="140695" y="207538"/>
                </a:lnTo>
                <a:lnTo>
                  <a:pt x="141662" y="208191"/>
                </a:lnTo>
                <a:lnTo>
                  <a:pt x="112801" y="208191"/>
                </a:lnTo>
                <a:lnTo>
                  <a:pt x="25006" y="295986"/>
                </a:lnTo>
                <a:lnTo>
                  <a:pt x="21475" y="299554"/>
                </a:lnTo>
                <a:lnTo>
                  <a:pt x="19202" y="304418"/>
                </a:lnTo>
                <a:lnTo>
                  <a:pt x="19202" y="309841"/>
                </a:lnTo>
                <a:lnTo>
                  <a:pt x="20711" y="317314"/>
                </a:lnTo>
                <a:lnTo>
                  <a:pt x="24826" y="323413"/>
                </a:lnTo>
                <a:lnTo>
                  <a:pt x="30930" y="327524"/>
                </a:lnTo>
                <a:lnTo>
                  <a:pt x="38404" y="329031"/>
                </a:lnTo>
                <a:lnTo>
                  <a:pt x="73420" y="329031"/>
                </a:lnTo>
                <a:lnTo>
                  <a:pt x="65747" y="336702"/>
                </a:lnTo>
                <a:lnTo>
                  <a:pt x="60057" y="341526"/>
                </a:lnTo>
                <a:lnTo>
                  <a:pt x="53492" y="345147"/>
                </a:lnTo>
                <a:lnTo>
                  <a:pt x="46222" y="347436"/>
                </a:lnTo>
                <a:lnTo>
                  <a:pt x="38404" y="348233"/>
                </a:lnTo>
                <a:close/>
              </a:path>
              <a:path w="348614" h="348614">
                <a:moveTo>
                  <a:pt x="285544" y="239420"/>
                </a:moveTo>
                <a:lnTo>
                  <a:pt x="217639" y="239420"/>
                </a:lnTo>
                <a:lnTo>
                  <a:pt x="260004" y="230865"/>
                </a:lnTo>
                <a:lnTo>
                  <a:pt x="294600" y="207538"/>
                </a:lnTo>
                <a:lnTo>
                  <a:pt x="317925" y="172946"/>
                </a:lnTo>
                <a:lnTo>
                  <a:pt x="326478" y="130594"/>
                </a:lnTo>
                <a:lnTo>
                  <a:pt x="317925" y="88229"/>
                </a:lnTo>
                <a:lnTo>
                  <a:pt x="294600" y="53633"/>
                </a:lnTo>
                <a:lnTo>
                  <a:pt x="260004" y="30308"/>
                </a:lnTo>
                <a:lnTo>
                  <a:pt x="217639" y="21755"/>
                </a:lnTo>
                <a:lnTo>
                  <a:pt x="285534" y="21755"/>
                </a:lnTo>
                <a:lnTo>
                  <a:pt x="310000" y="38246"/>
                </a:lnTo>
                <a:lnTo>
                  <a:pt x="337994" y="79756"/>
                </a:lnTo>
                <a:lnTo>
                  <a:pt x="348259" y="130594"/>
                </a:lnTo>
                <a:lnTo>
                  <a:pt x="337994" y="181421"/>
                </a:lnTo>
                <a:lnTo>
                  <a:pt x="310000" y="222932"/>
                </a:lnTo>
                <a:lnTo>
                  <a:pt x="285544" y="239420"/>
                </a:lnTo>
                <a:close/>
              </a:path>
              <a:path w="348614" h="348614">
                <a:moveTo>
                  <a:pt x="73420" y="329031"/>
                </a:moveTo>
                <a:lnTo>
                  <a:pt x="43827" y="329031"/>
                </a:lnTo>
                <a:lnTo>
                  <a:pt x="48679" y="326745"/>
                </a:lnTo>
                <a:lnTo>
                  <a:pt x="52171" y="323138"/>
                </a:lnTo>
                <a:lnTo>
                  <a:pt x="139953" y="235369"/>
                </a:lnTo>
                <a:lnTo>
                  <a:pt x="132428" y="229336"/>
                </a:lnTo>
                <a:lnTo>
                  <a:pt x="125377" y="222780"/>
                </a:lnTo>
                <a:lnTo>
                  <a:pt x="118826" y="215723"/>
                </a:lnTo>
                <a:lnTo>
                  <a:pt x="112801" y="208191"/>
                </a:lnTo>
                <a:lnTo>
                  <a:pt x="141662" y="208191"/>
                </a:lnTo>
                <a:lnTo>
                  <a:pt x="175287" y="230865"/>
                </a:lnTo>
                <a:lnTo>
                  <a:pt x="217639" y="239420"/>
                </a:lnTo>
                <a:lnTo>
                  <a:pt x="285544" y="239420"/>
                </a:lnTo>
                <a:lnTo>
                  <a:pt x="275861" y="245948"/>
                </a:lnTo>
                <a:lnTo>
                  <a:pt x="156527" y="245948"/>
                </a:lnTo>
                <a:lnTo>
                  <a:pt x="73420" y="329031"/>
                </a:lnTo>
                <a:close/>
              </a:path>
              <a:path w="348614" h="348614">
                <a:moveTo>
                  <a:pt x="217639" y="261188"/>
                </a:moveTo>
                <a:lnTo>
                  <a:pt x="201331" y="260169"/>
                </a:lnTo>
                <a:lnTo>
                  <a:pt x="185631" y="257201"/>
                </a:lnTo>
                <a:lnTo>
                  <a:pt x="170657" y="252417"/>
                </a:lnTo>
                <a:lnTo>
                  <a:pt x="156527" y="245948"/>
                </a:lnTo>
                <a:lnTo>
                  <a:pt x="275861" y="245948"/>
                </a:lnTo>
                <a:lnTo>
                  <a:pt x="268481" y="250923"/>
                </a:lnTo>
                <a:lnTo>
                  <a:pt x="217639" y="261188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879862" y="3588385"/>
            <a:ext cx="82156" cy="815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99776" y="1640547"/>
            <a:ext cx="623227" cy="62345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733126" y="1768818"/>
            <a:ext cx="349250" cy="348615"/>
          </a:xfrm>
          <a:custGeom>
            <a:avLst/>
            <a:gdLst/>
            <a:ahLst/>
            <a:cxnLst/>
            <a:rect l="l" t="t" r="r" b="b"/>
            <a:pathLst>
              <a:path w="349250" h="348614">
                <a:moveTo>
                  <a:pt x="60337" y="348246"/>
                </a:moveTo>
                <a:lnTo>
                  <a:pt x="21780" y="348246"/>
                </a:lnTo>
                <a:lnTo>
                  <a:pt x="13453" y="346484"/>
                </a:lnTo>
                <a:lnTo>
                  <a:pt x="6513" y="341734"/>
                </a:lnTo>
                <a:lnTo>
                  <a:pt x="1761" y="334798"/>
                </a:lnTo>
                <a:lnTo>
                  <a:pt x="10" y="326529"/>
                </a:lnTo>
                <a:lnTo>
                  <a:pt x="0" y="288010"/>
                </a:lnTo>
                <a:lnTo>
                  <a:pt x="2349" y="284365"/>
                </a:lnTo>
                <a:lnTo>
                  <a:pt x="138595" y="148323"/>
                </a:lnTo>
                <a:lnTo>
                  <a:pt x="135346" y="138944"/>
                </a:lnTo>
                <a:lnTo>
                  <a:pt x="132905" y="129224"/>
                </a:lnTo>
                <a:lnTo>
                  <a:pt x="131369" y="119182"/>
                </a:lnTo>
                <a:lnTo>
                  <a:pt x="130835" y="108839"/>
                </a:lnTo>
                <a:lnTo>
                  <a:pt x="139401" y="66474"/>
                </a:lnTo>
                <a:lnTo>
                  <a:pt x="162763" y="31878"/>
                </a:lnTo>
                <a:lnTo>
                  <a:pt x="197411" y="8553"/>
                </a:lnTo>
                <a:lnTo>
                  <a:pt x="239839" y="0"/>
                </a:lnTo>
                <a:lnTo>
                  <a:pt x="282260" y="8553"/>
                </a:lnTo>
                <a:lnTo>
                  <a:pt x="301887" y="21767"/>
                </a:lnTo>
                <a:lnTo>
                  <a:pt x="239839" y="21767"/>
                </a:lnTo>
                <a:lnTo>
                  <a:pt x="205903" y="28609"/>
                </a:lnTo>
                <a:lnTo>
                  <a:pt x="178185" y="47267"/>
                </a:lnTo>
                <a:lnTo>
                  <a:pt x="159495" y="74944"/>
                </a:lnTo>
                <a:lnTo>
                  <a:pt x="152641" y="108839"/>
                </a:lnTo>
                <a:lnTo>
                  <a:pt x="153491" y="120675"/>
                </a:lnTo>
                <a:lnTo>
                  <a:pt x="155935" y="131999"/>
                </a:lnTo>
                <a:lnTo>
                  <a:pt x="159815" y="142734"/>
                </a:lnTo>
                <a:lnTo>
                  <a:pt x="164973" y="152806"/>
                </a:lnTo>
                <a:lnTo>
                  <a:pt x="148983" y="168770"/>
                </a:lnTo>
                <a:lnTo>
                  <a:pt x="21805" y="295478"/>
                </a:lnTo>
                <a:lnTo>
                  <a:pt x="21831" y="326478"/>
                </a:lnTo>
                <a:lnTo>
                  <a:pt x="83439" y="326529"/>
                </a:lnTo>
                <a:lnTo>
                  <a:pt x="64033" y="345922"/>
                </a:lnTo>
                <a:lnTo>
                  <a:pt x="60337" y="348246"/>
                </a:lnTo>
                <a:close/>
              </a:path>
              <a:path w="349250" h="348614">
                <a:moveTo>
                  <a:pt x="301883" y="195897"/>
                </a:moveTo>
                <a:lnTo>
                  <a:pt x="239839" y="195897"/>
                </a:lnTo>
                <a:lnTo>
                  <a:pt x="273783" y="189056"/>
                </a:lnTo>
                <a:lnTo>
                  <a:pt x="301504" y="170399"/>
                </a:lnTo>
                <a:lnTo>
                  <a:pt x="320195" y="142726"/>
                </a:lnTo>
                <a:lnTo>
                  <a:pt x="327050" y="108839"/>
                </a:lnTo>
                <a:lnTo>
                  <a:pt x="320195" y="74944"/>
                </a:lnTo>
                <a:lnTo>
                  <a:pt x="301504" y="47267"/>
                </a:lnTo>
                <a:lnTo>
                  <a:pt x="273783" y="28609"/>
                </a:lnTo>
                <a:lnTo>
                  <a:pt x="239839" y="21767"/>
                </a:lnTo>
                <a:lnTo>
                  <a:pt x="301887" y="21767"/>
                </a:lnTo>
                <a:lnTo>
                  <a:pt x="316904" y="31878"/>
                </a:lnTo>
                <a:lnTo>
                  <a:pt x="340264" y="66474"/>
                </a:lnTo>
                <a:lnTo>
                  <a:pt x="348830" y="108839"/>
                </a:lnTo>
                <a:lnTo>
                  <a:pt x="340264" y="151190"/>
                </a:lnTo>
                <a:lnTo>
                  <a:pt x="316904" y="185783"/>
                </a:lnTo>
                <a:lnTo>
                  <a:pt x="301883" y="195897"/>
                </a:lnTo>
                <a:close/>
              </a:path>
              <a:path w="349250" h="348614">
                <a:moveTo>
                  <a:pt x="148971" y="168783"/>
                </a:moveTo>
                <a:close/>
              </a:path>
              <a:path w="349250" h="348614">
                <a:moveTo>
                  <a:pt x="83439" y="326529"/>
                </a:moveTo>
                <a:lnTo>
                  <a:pt x="52628" y="326529"/>
                </a:lnTo>
                <a:lnTo>
                  <a:pt x="72174" y="307022"/>
                </a:lnTo>
                <a:lnTo>
                  <a:pt x="77711" y="304736"/>
                </a:lnTo>
                <a:lnTo>
                  <a:pt x="109029" y="304736"/>
                </a:lnTo>
                <a:lnTo>
                  <a:pt x="109029" y="282956"/>
                </a:lnTo>
                <a:lnTo>
                  <a:pt x="110743" y="274488"/>
                </a:lnTo>
                <a:lnTo>
                  <a:pt x="115417" y="267573"/>
                </a:lnTo>
                <a:lnTo>
                  <a:pt x="122349" y="262910"/>
                </a:lnTo>
                <a:lnTo>
                  <a:pt x="130835" y="261200"/>
                </a:lnTo>
                <a:lnTo>
                  <a:pt x="152641" y="261200"/>
                </a:lnTo>
                <a:lnTo>
                  <a:pt x="152641" y="229920"/>
                </a:lnTo>
                <a:lnTo>
                  <a:pt x="154927" y="224370"/>
                </a:lnTo>
                <a:lnTo>
                  <a:pt x="195808" y="183578"/>
                </a:lnTo>
                <a:lnTo>
                  <a:pt x="205883" y="188723"/>
                </a:lnTo>
                <a:lnTo>
                  <a:pt x="216628" y="192600"/>
                </a:lnTo>
                <a:lnTo>
                  <a:pt x="227971" y="195046"/>
                </a:lnTo>
                <a:lnTo>
                  <a:pt x="239839" y="195897"/>
                </a:lnTo>
                <a:lnTo>
                  <a:pt x="301883" y="195897"/>
                </a:lnTo>
                <a:lnTo>
                  <a:pt x="282260" y="209110"/>
                </a:lnTo>
                <a:lnTo>
                  <a:pt x="278380" y="209892"/>
                </a:lnTo>
                <a:lnTo>
                  <a:pt x="200266" y="209892"/>
                </a:lnTo>
                <a:lnTo>
                  <a:pt x="174434" y="235673"/>
                </a:lnTo>
                <a:lnTo>
                  <a:pt x="174434" y="261200"/>
                </a:lnTo>
                <a:lnTo>
                  <a:pt x="172720" y="269668"/>
                </a:lnTo>
                <a:lnTo>
                  <a:pt x="168047" y="276583"/>
                </a:lnTo>
                <a:lnTo>
                  <a:pt x="161120" y="281246"/>
                </a:lnTo>
                <a:lnTo>
                  <a:pt x="152641" y="282956"/>
                </a:lnTo>
                <a:lnTo>
                  <a:pt x="130835" y="282956"/>
                </a:lnTo>
                <a:lnTo>
                  <a:pt x="130835" y="304736"/>
                </a:lnTo>
                <a:lnTo>
                  <a:pt x="129119" y="313196"/>
                </a:lnTo>
                <a:lnTo>
                  <a:pt x="124442" y="320108"/>
                </a:lnTo>
                <a:lnTo>
                  <a:pt x="117510" y="324769"/>
                </a:lnTo>
                <a:lnTo>
                  <a:pt x="109029" y="326478"/>
                </a:lnTo>
                <a:lnTo>
                  <a:pt x="83489" y="326478"/>
                </a:lnTo>
                <a:close/>
              </a:path>
              <a:path w="349250" h="348614">
                <a:moveTo>
                  <a:pt x="239839" y="217665"/>
                </a:moveTo>
                <a:lnTo>
                  <a:pt x="229471" y="217129"/>
                </a:lnTo>
                <a:lnTo>
                  <a:pt x="219409" y="215588"/>
                </a:lnTo>
                <a:lnTo>
                  <a:pt x="209669" y="213143"/>
                </a:lnTo>
                <a:lnTo>
                  <a:pt x="200266" y="209892"/>
                </a:lnTo>
                <a:lnTo>
                  <a:pt x="278380" y="209892"/>
                </a:lnTo>
                <a:lnTo>
                  <a:pt x="239839" y="217665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51008" y="1811731"/>
            <a:ext cx="86918" cy="8801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57076" y="3396996"/>
            <a:ext cx="623227" cy="62307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93214" y="3544925"/>
            <a:ext cx="348615" cy="337820"/>
          </a:xfrm>
          <a:custGeom>
            <a:avLst/>
            <a:gdLst/>
            <a:ahLst/>
            <a:cxnLst/>
            <a:rect l="l" t="t" r="r" b="b"/>
            <a:pathLst>
              <a:path w="348614" h="337820">
                <a:moveTo>
                  <a:pt x="87103" y="337540"/>
                </a:moveTo>
                <a:lnTo>
                  <a:pt x="77832" y="337540"/>
                </a:lnTo>
                <a:lnTo>
                  <a:pt x="72752" y="336029"/>
                </a:lnTo>
                <a:lnTo>
                  <a:pt x="68447" y="333057"/>
                </a:lnTo>
                <a:lnTo>
                  <a:pt x="63286" y="328322"/>
                </a:lnTo>
                <a:lnTo>
                  <a:pt x="59741" y="322499"/>
                </a:lnTo>
                <a:lnTo>
                  <a:pt x="57967" y="315953"/>
                </a:lnTo>
                <a:lnTo>
                  <a:pt x="58121" y="309054"/>
                </a:lnTo>
                <a:lnTo>
                  <a:pt x="73514" y="217043"/>
                </a:lnTo>
                <a:lnTo>
                  <a:pt x="7118" y="150710"/>
                </a:lnTo>
                <a:lnTo>
                  <a:pt x="3009" y="145276"/>
                </a:lnTo>
                <a:lnTo>
                  <a:pt x="606" y="139069"/>
                </a:lnTo>
                <a:lnTo>
                  <a:pt x="0" y="132460"/>
                </a:lnTo>
                <a:lnTo>
                  <a:pt x="1276" y="125818"/>
                </a:lnTo>
                <a:lnTo>
                  <a:pt x="111944" y="95885"/>
                </a:lnTo>
                <a:lnTo>
                  <a:pt x="151327" y="14084"/>
                </a:lnTo>
                <a:lnTo>
                  <a:pt x="155260" y="8256"/>
                </a:lnTo>
                <a:lnTo>
                  <a:pt x="160607" y="3817"/>
                </a:lnTo>
                <a:lnTo>
                  <a:pt x="167007" y="991"/>
                </a:lnTo>
                <a:lnTo>
                  <a:pt x="174098" y="0"/>
                </a:lnTo>
                <a:lnTo>
                  <a:pt x="181186" y="991"/>
                </a:lnTo>
                <a:lnTo>
                  <a:pt x="187582" y="3817"/>
                </a:lnTo>
                <a:lnTo>
                  <a:pt x="192925" y="8256"/>
                </a:lnTo>
                <a:lnTo>
                  <a:pt x="196856" y="14084"/>
                </a:lnTo>
                <a:lnTo>
                  <a:pt x="201878" y="24511"/>
                </a:lnTo>
                <a:lnTo>
                  <a:pt x="174098" y="24511"/>
                </a:lnTo>
                <a:lnTo>
                  <a:pt x="131134" y="113690"/>
                </a:lnTo>
                <a:lnTo>
                  <a:pt x="124009" y="118872"/>
                </a:lnTo>
                <a:lnTo>
                  <a:pt x="25114" y="133616"/>
                </a:lnTo>
                <a:lnTo>
                  <a:pt x="97098" y="205498"/>
                </a:lnTo>
                <a:lnTo>
                  <a:pt x="99612" y="213321"/>
                </a:lnTo>
                <a:lnTo>
                  <a:pt x="82912" y="313029"/>
                </a:lnTo>
                <a:lnTo>
                  <a:pt x="134925" y="313029"/>
                </a:lnTo>
                <a:lnTo>
                  <a:pt x="91281" y="336511"/>
                </a:lnTo>
                <a:lnTo>
                  <a:pt x="87103" y="337540"/>
                </a:lnTo>
                <a:close/>
              </a:path>
              <a:path w="348614" h="337820">
                <a:moveTo>
                  <a:pt x="290158" y="313029"/>
                </a:moveTo>
                <a:lnTo>
                  <a:pt x="265258" y="313029"/>
                </a:lnTo>
                <a:lnTo>
                  <a:pt x="248583" y="213321"/>
                </a:lnTo>
                <a:lnTo>
                  <a:pt x="251098" y="205498"/>
                </a:lnTo>
                <a:lnTo>
                  <a:pt x="323069" y="133616"/>
                </a:lnTo>
                <a:lnTo>
                  <a:pt x="224174" y="118872"/>
                </a:lnTo>
                <a:lnTo>
                  <a:pt x="217049" y="113690"/>
                </a:lnTo>
                <a:lnTo>
                  <a:pt x="174098" y="24511"/>
                </a:lnTo>
                <a:lnTo>
                  <a:pt x="201878" y="24511"/>
                </a:lnTo>
                <a:lnTo>
                  <a:pt x="236252" y="95885"/>
                </a:lnTo>
                <a:lnTo>
                  <a:pt x="326866" y="109372"/>
                </a:lnTo>
                <a:lnTo>
                  <a:pt x="348196" y="132460"/>
                </a:lnTo>
                <a:lnTo>
                  <a:pt x="347589" y="139069"/>
                </a:lnTo>
                <a:lnTo>
                  <a:pt x="345187" y="145276"/>
                </a:lnTo>
                <a:lnTo>
                  <a:pt x="341077" y="150710"/>
                </a:lnTo>
                <a:lnTo>
                  <a:pt x="274656" y="217043"/>
                </a:lnTo>
                <a:lnTo>
                  <a:pt x="290074" y="309054"/>
                </a:lnTo>
                <a:lnTo>
                  <a:pt x="290158" y="313029"/>
                </a:lnTo>
                <a:close/>
              </a:path>
              <a:path w="348614" h="337820">
                <a:moveTo>
                  <a:pt x="134925" y="313029"/>
                </a:moveTo>
                <a:lnTo>
                  <a:pt x="82912" y="313029"/>
                </a:lnTo>
                <a:lnTo>
                  <a:pt x="165729" y="268439"/>
                </a:lnTo>
                <a:lnTo>
                  <a:pt x="169907" y="267411"/>
                </a:lnTo>
                <a:lnTo>
                  <a:pt x="178276" y="267411"/>
                </a:lnTo>
                <a:lnTo>
                  <a:pt x="182467" y="268439"/>
                </a:lnTo>
                <a:lnTo>
                  <a:pt x="226074" y="291934"/>
                </a:lnTo>
                <a:lnTo>
                  <a:pt x="174098" y="291934"/>
                </a:lnTo>
                <a:lnTo>
                  <a:pt x="134925" y="313029"/>
                </a:lnTo>
                <a:close/>
              </a:path>
              <a:path w="348614" h="337820">
                <a:moveTo>
                  <a:pt x="270338" y="337540"/>
                </a:moveTo>
                <a:lnTo>
                  <a:pt x="261093" y="337540"/>
                </a:lnTo>
                <a:lnTo>
                  <a:pt x="256902" y="336511"/>
                </a:lnTo>
                <a:lnTo>
                  <a:pt x="174098" y="291934"/>
                </a:lnTo>
                <a:lnTo>
                  <a:pt x="226074" y="291934"/>
                </a:lnTo>
                <a:lnTo>
                  <a:pt x="265258" y="313029"/>
                </a:lnTo>
                <a:lnTo>
                  <a:pt x="290158" y="313029"/>
                </a:lnTo>
                <a:lnTo>
                  <a:pt x="275418" y="336029"/>
                </a:lnTo>
                <a:lnTo>
                  <a:pt x="270338" y="337540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207260" y="1725930"/>
            <a:ext cx="1168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简单又整齐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028189" y="2614930"/>
            <a:ext cx="139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易上手见效快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10844" y="3568700"/>
            <a:ext cx="299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高考阅卷老师喜爱的英文字体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753100" y="1797050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漂亮花哨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758815" y="2682240"/>
            <a:ext cx="1397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很难学见效慢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758815" y="3588384"/>
            <a:ext cx="276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容易</a:t>
            </a:r>
            <a:r>
              <a:rPr sz="1800" spc="94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“山寨”、考试有风险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533900" y="1131392"/>
            <a:ext cx="76200" cy="3379470"/>
          </a:xfrm>
          <a:custGeom>
            <a:avLst/>
            <a:gdLst/>
            <a:ahLst/>
            <a:cxnLst/>
            <a:rect l="l" t="t" r="r" b="b"/>
            <a:pathLst>
              <a:path w="76200" h="3379470">
                <a:moveTo>
                  <a:pt x="33337" y="75238"/>
                </a:moveTo>
                <a:lnTo>
                  <a:pt x="23268" y="73206"/>
                </a:lnTo>
                <a:lnTo>
                  <a:pt x="11158" y="65041"/>
                </a:lnTo>
                <a:lnTo>
                  <a:pt x="2993" y="52931"/>
                </a:lnTo>
                <a:lnTo>
                  <a:pt x="0" y="38099"/>
                </a:lnTo>
                <a:lnTo>
                  <a:pt x="2993" y="23268"/>
                </a:lnTo>
                <a:lnTo>
                  <a:pt x="11158" y="11158"/>
                </a:lnTo>
                <a:lnTo>
                  <a:pt x="23268" y="2993"/>
                </a:lnTo>
                <a:lnTo>
                  <a:pt x="38100" y="0"/>
                </a:lnTo>
                <a:lnTo>
                  <a:pt x="52931" y="2993"/>
                </a:lnTo>
                <a:lnTo>
                  <a:pt x="65041" y="11158"/>
                </a:lnTo>
                <a:lnTo>
                  <a:pt x="73206" y="23268"/>
                </a:lnTo>
                <a:lnTo>
                  <a:pt x="76200" y="38099"/>
                </a:lnTo>
                <a:lnTo>
                  <a:pt x="33337" y="38099"/>
                </a:lnTo>
                <a:lnTo>
                  <a:pt x="33337" y="75238"/>
                </a:lnTo>
                <a:close/>
              </a:path>
              <a:path w="76200" h="3379470">
                <a:moveTo>
                  <a:pt x="38100" y="76199"/>
                </a:moveTo>
                <a:lnTo>
                  <a:pt x="33337" y="75238"/>
                </a:lnTo>
                <a:lnTo>
                  <a:pt x="33337" y="38099"/>
                </a:lnTo>
                <a:lnTo>
                  <a:pt x="42862" y="38099"/>
                </a:lnTo>
                <a:lnTo>
                  <a:pt x="42862" y="75238"/>
                </a:lnTo>
                <a:lnTo>
                  <a:pt x="38100" y="76199"/>
                </a:lnTo>
                <a:close/>
              </a:path>
              <a:path w="76200" h="3379470">
                <a:moveTo>
                  <a:pt x="42862" y="75238"/>
                </a:moveTo>
                <a:lnTo>
                  <a:pt x="42862" y="38099"/>
                </a:lnTo>
                <a:lnTo>
                  <a:pt x="76200" y="38099"/>
                </a:lnTo>
                <a:lnTo>
                  <a:pt x="73206" y="52931"/>
                </a:lnTo>
                <a:lnTo>
                  <a:pt x="65041" y="65041"/>
                </a:lnTo>
                <a:lnTo>
                  <a:pt x="52931" y="73206"/>
                </a:lnTo>
                <a:lnTo>
                  <a:pt x="42862" y="75238"/>
                </a:lnTo>
                <a:close/>
              </a:path>
              <a:path w="76200" h="3379470">
                <a:moveTo>
                  <a:pt x="33337" y="3304231"/>
                </a:moveTo>
                <a:lnTo>
                  <a:pt x="33337" y="75238"/>
                </a:lnTo>
                <a:lnTo>
                  <a:pt x="38100" y="76199"/>
                </a:lnTo>
                <a:lnTo>
                  <a:pt x="42862" y="76199"/>
                </a:lnTo>
                <a:lnTo>
                  <a:pt x="42862" y="3303270"/>
                </a:lnTo>
                <a:lnTo>
                  <a:pt x="38100" y="3303269"/>
                </a:lnTo>
                <a:lnTo>
                  <a:pt x="33337" y="3304231"/>
                </a:lnTo>
                <a:close/>
              </a:path>
              <a:path w="76200" h="3379470">
                <a:moveTo>
                  <a:pt x="42862" y="76199"/>
                </a:moveTo>
                <a:lnTo>
                  <a:pt x="38100" y="76199"/>
                </a:lnTo>
                <a:lnTo>
                  <a:pt x="42862" y="75238"/>
                </a:lnTo>
                <a:lnTo>
                  <a:pt x="42862" y="76199"/>
                </a:lnTo>
                <a:close/>
              </a:path>
              <a:path w="76200" h="3379470">
                <a:moveTo>
                  <a:pt x="42862" y="3341369"/>
                </a:moveTo>
                <a:lnTo>
                  <a:pt x="33337" y="3341369"/>
                </a:lnTo>
                <a:lnTo>
                  <a:pt x="33337" y="3304231"/>
                </a:lnTo>
                <a:lnTo>
                  <a:pt x="38100" y="3303269"/>
                </a:lnTo>
                <a:lnTo>
                  <a:pt x="42862" y="3304231"/>
                </a:lnTo>
                <a:lnTo>
                  <a:pt x="42862" y="3341369"/>
                </a:lnTo>
                <a:close/>
              </a:path>
              <a:path w="76200" h="3379470">
                <a:moveTo>
                  <a:pt x="42862" y="3304231"/>
                </a:moveTo>
                <a:lnTo>
                  <a:pt x="38100" y="3303269"/>
                </a:lnTo>
                <a:lnTo>
                  <a:pt x="42862" y="3303270"/>
                </a:lnTo>
                <a:lnTo>
                  <a:pt x="42862" y="3304231"/>
                </a:lnTo>
                <a:close/>
              </a:path>
              <a:path w="76200" h="3379470">
                <a:moveTo>
                  <a:pt x="38100" y="3379469"/>
                </a:moveTo>
                <a:lnTo>
                  <a:pt x="23268" y="3376476"/>
                </a:lnTo>
                <a:lnTo>
                  <a:pt x="11158" y="3368311"/>
                </a:lnTo>
                <a:lnTo>
                  <a:pt x="2993" y="3356201"/>
                </a:lnTo>
                <a:lnTo>
                  <a:pt x="0" y="3341369"/>
                </a:lnTo>
                <a:lnTo>
                  <a:pt x="2993" y="3326538"/>
                </a:lnTo>
                <a:lnTo>
                  <a:pt x="11158" y="3314428"/>
                </a:lnTo>
                <a:lnTo>
                  <a:pt x="23268" y="3306263"/>
                </a:lnTo>
                <a:lnTo>
                  <a:pt x="33337" y="3304231"/>
                </a:lnTo>
                <a:lnTo>
                  <a:pt x="33337" y="3341369"/>
                </a:lnTo>
                <a:lnTo>
                  <a:pt x="76200" y="3341369"/>
                </a:lnTo>
                <a:lnTo>
                  <a:pt x="73206" y="3356201"/>
                </a:lnTo>
                <a:lnTo>
                  <a:pt x="65041" y="3368311"/>
                </a:lnTo>
                <a:lnTo>
                  <a:pt x="52931" y="3376476"/>
                </a:lnTo>
                <a:lnTo>
                  <a:pt x="38100" y="3379469"/>
                </a:lnTo>
                <a:close/>
              </a:path>
              <a:path w="76200" h="3379470">
                <a:moveTo>
                  <a:pt x="76200" y="3341369"/>
                </a:moveTo>
                <a:lnTo>
                  <a:pt x="42862" y="3341369"/>
                </a:lnTo>
                <a:lnTo>
                  <a:pt x="42862" y="3304231"/>
                </a:lnTo>
                <a:lnTo>
                  <a:pt x="52931" y="3306263"/>
                </a:lnTo>
                <a:lnTo>
                  <a:pt x="65041" y="3314428"/>
                </a:lnTo>
                <a:lnTo>
                  <a:pt x="73206" y="3326538"/>
                </a:lnTo>
                <a:lnTo>
                  <a:pt x="76200" y="334136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灯片编号占位符 4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7604" y="4905540"/>
            <a:ext cx="266065" cy="236220"/>
          </a:xfrm>
          <a:custGeom>
            <a:avLst/>
            <a:gdLst/>
            <a:ahLst/>
            <a:cxnLst/>
            <a:rect l="l" t="t" r="r" b="b"/>
            <a:pathLst>
              <a:path w="266064" h="236220">
                <a:moveTo>
                  <a:pt x="214641" y="236054"/>
                </a:moveTo>
                <a:lnTo>
                  <a:pt x="51423" y="236054"/>
                </a:lnTo>
                <a:lnTo>
                  <a:pt x="26027" y="210782"/>
                </a:lnTo>
                <a:lnTo>
                  <a:pt x="7044" y="174515"/>
                </a:lnTo>
                <a:lnTo>
                  <a:pt x="0" y="132803"/>
                </a:lnTo>
                <a:lnTo>
                  <a:pt x="7044" y="90770"/>
                </a:lnTo>
                <a:lnTo>
                  <a:pt x="26027" y="54307"/>
                </a:lnTo>
                <a:lnTo>
                  <a:pt x="54794" y="25580"/>
                </a:lnTo>
                <a:lnTo>
                  <a:pt x="91209" y="6753"/>
                </a:lnTo>
                <a:lnTo>
                  <a:pt x="133070" y="0"/>
                </a:lnTo>
                <a:lnTo>
                  <a:pt x="174948" y="6756"/>
                </a:lnTo>
                <a:lnTo>
                  <a:pt x="211329" y="25580"/>
                </a:lnTo>
                <a:lnTo>
                  <a:pt x="239984" y="54235"/>
                </a:lnTo>
                <a:lnTo>
                  <a:pt x="258790" y="90601"/>
                </a:lnTo>
                <a:lnTo>
                  <a:pt x="265544" y="132473"/>
                </a:lnTo>
                <a:lnTo>
                  <a:pt x="258790" y="174346"/>
                </a:lnTo>
                <a:lnTo>
                  <a:pt x="239984" y="210711"/>
                </a:lnTo>
                <a:lnTo>
                  <a:pt x="214641" y="236054"/>
                </a:lnTo>
                <a:close/>
              </a:path>
            </a:pathLst>
          </a:custGeom>
          <a:solidFill>
            <a:srgbClr val="7ABEA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2063" y="0"/>
            <a:ext cx="3731006" cy="4443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80232" y="0"/>
            <a:ext cx="379095" cy="192405"/>
          </a:xfrm>
          <a:custGeom>
            <a:avLst/>
            <a:gdLst/>
            <a:ahLst/>
            <a:cxnLst/>
            <a:rect l="l" t="t" r="r" b="b"/>
            <a:pathLst>
              <a:path w="379095" h="192405">
                <a:moveTo>
                  <a:pt x="189077" y="192404"/>
                </a:moveTo>
                <a:lnTo>
                  <a:pt x="138719" y="185654"/>
                </a:lnTo>
                <a:lnTo>
                  <a:pt x="93479" y="166595"/>
                </a:lnTo>
                <a:lnTo>
                  <a:pt x="55171" y="137017"/>
                </a:lnTo>
                <a:lnTo>
                  <a:pt x="25612" y="98707"/>
                </a:lnTo>
                <a:lnTo>
                  <a:pt x="6616" y="53454"/>
                </a:lnTo>
                <a:lnTo>
                  <a:pt x="0" y="3047"/>
                </a:lnTo>
                <a:lnTo>
                  <a:pt x="403" y="0"/>
                </a:lnTo>
                <a:lnTo>
                  <a:pt x="378040" y="0"/>
                </a:lnTo>
                <a:lnTo>
                  <a:pt x="378510" y="3492"/>
                </a:lnTo>
                <a:lnTo>
                  <a:pt x="371744" y="53711"/>
                </a:lnTo>
                <a:lnTo>
                  <a:pt x="352647" y="98838"/>
                </a:lnTo>
                <a:lnTo>
                  <a:pt x="323027" y="137072"/>
                </a:lnTo>
                <a:lnTo>
                  <a:pt x="284688" y="166612"/>
                </a:lnTo>
                <a:lnTo>
                  <a:pt x="239436" y="185656"/>
                </a:lnTo>
                <a:lnTo>
                  <a:pt x="189077" y="192404"/>
                </a:lnTo>
                <a:close/>
              </a:path>
            </a:pathLst>
          </a:custGeom>
          <a:solidFill>
            <a:srgbClr val="F5EA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91511" y="4511040"/>
            <a:ext cx="475615" cy="474980"/>
          </a:xfrm>
          <a:custGeom>
            <a:avLst/>
            <a:gdLst/>
            <a:ahLst/>
            <a:cxnLst/>
            <a:rect l="l" t="t" r="r" b="b"/>
            <a:pathLst>
              <a:path w="475614" h="474979">
                <a:moveTo>
                  <a:pt x="237705" y="474980"/>
                </a:moveTo>
                <a:lnTo>
                  <a:pt x="189793" y="470155"/>
                </a:lnTo>
                <a:lnTo>
                  <a:pt x="145162" y="456317"/>
                </a:lnTo>
                <a:lnTo>
                  <a:pt x="104771" y="434421"/>
                </a:lnTo>
                <a:lnTo>
                  <a:pt x="69577" y="405422"/>
                </a:lnTo>
                <a:lnTo>
                  <a:pt x="40576" y="370336"/>
                </a:lnTo>
                <a:lnTo>
                  <a:pt x="18662" y="330040"/>
                </a:lnTo>
                <a:lnTo>
                  <a:pt x="4817" y="285523"/>
                </a:lnTo>
                <a:lnTo>
                  <a:pt x="0" y="237744"/>
                </a:lnTo>
                <a:lnTo>
                  <a:pt x="4817" y="189796"/>
                </a:lnTo>
                <a:lnTo>
                  <a:pt x="18662" y="145153"/>
                </a:lnTo>
                <a:lnTo>
                  <a:pt x="40576" y="104767"/>
                </a:lnTo>
                <a:lnTo>
                  <a:pt x="69642" y="69557"/>
                </a:lnTo>
                <a:lnTo>
                  <a:pt x="104811" y="40558"/>
                </a:lnTo>
                <a:lnTo>
                  <a:pt x="145182" y="18662"/>
                </a:lnTo>
                <a:lnTo>
                  <a:pt x="189800" y="4824"/>
                </a:lnTo>
                <a:lnTo>
                  <a:pt x="237705" y="0"/>
                </a:lnTo>
                <a:lnTo>
                  <a:pt x="285622" y="4825"/>
                </a:lnTo>
                <a:lnTo>
                  <a:pt x="330255" y="18666"/>
                </a:lnTo>
                <a:lnTo>
                  <a:pt x="370648" y="40572"/>
                </a:lnTo>
                <a:lnTo>
                  <a:pt x="405843" y="69589"/>
                </a:lnTo>
                <a:lnTo>
                  <a:pt x="434847" y="104705"/>
                </a:lnTo>
                <a:lnTo>
                  <a:pt x="456767" y="145046"/>
                </a:lnTo>
                <a:lnTo>
                  <a:pt x="470619" y="189626"/>
                </a:lnTo>
                <a:lnTo>
                  <a:pt x="475449" y="237489"/>
                </a:lnTo>
                <a:lnTo>
                  <a:pt x="470619" y="285353"/>
                </a:lnTo>
                <a:lnTo>
                  <a:pt x="456767" y="329933"/>
                </a:lnTo>
                <a:lnTo>
                  <a:pt x="434847" y="370274"/>
                </a:lnTo>
                <a:lnTo>
                  <a:pt x="405778" y="405453"/>
                </a:lnTo>
                <a:lnTo>
                  <a:pt x="370607" y="434434"/>
                </a:lnTo>
                <a:lnTo>
                  <a:pt x="330235" y="456321"/>
                </a:lnTo>
                <a:lnTo>
                  <a:pt x="285615" y="470155"/>
                </a:lnTo>
                <a:lnTo>
                  <a:pt x="237705" y="474980"/>
                </a:lnTo>
                <a:close/>
              </a:path>
            </a:pathLst>
          </a:custGeom>
          <a:solidFill>
            <a:srgbClr val="EB454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71116" y="4585970"/>
            <a:ext cx="211924" cy="2133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719501" y="2199640"/>
            <a:ext cx="6762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  <a:latin typeface="Impact"/>
                <a:cs typeface="Impact"/>
              </a:rPr>
              <a:t>03</a:t>
            </a:r>
            <a:endParaRPr sz="4800">
              <a:latin typeface="Impact"/>
              <a:cs typeface="Impac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44112" y="2387600"/>
            <a:ext cx="126517" cy="120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97198" y="2365375"/>
            <a:ext cx="285153" cy="2927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01706" y="2379980"/>
            <a:ext cx="272656" cy="2724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98567" y="2364740"/>
            <a:ext cx="292203" cy="2940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07992" y="2369185"/>
            <a:ext cx="72034" cy="781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00879" y="2367280"/>
            <a:ext cx="294982" cy="2901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08664" y="2363470"/>
            <a:ext cx="289318" cy="2927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9590" y="2365375"/>
            <a:ext cx="296468" cy="2927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25629" y="2578735"/>
            <a:ext cx="59372" cy="806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18898" y="2366010"/>
            <a:ext cx="297649" cy="2921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34709" y="2374900"/>
            <a:ext cx="275031" cy="1327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28156" y="2515870"/>
            <a:ext cx="288137" cy="1416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9679" y="2376170"/>
            <a:ext cx="294385" cy="2838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33895" y="2362835"/>
            <a:ext cx="296456" cy="29082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38390" y="2363470"/>
            <a:ext cx="299745" cy="2965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54798" y="2377440"/>
            <a:ext cx="183959" cy="2774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50657" y="2378075"/>
            <a:ext cx="88600" cy="27749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16760" y="2363470"/>
            <a:ext cx="127101" cy="17208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48879" y="2366010"/>
            <a:ext cx="289331" cy="2825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137321" y="2383790"/>
            <a:ext cx="197942" cy="27368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066189" y="2362835"/>
            <a:ext cx="109232" cy="29273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56993" y="2375535"/>
            <a:ext cx="297357" cy="28575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51569" y="2383790"/>
            <a:ext cx="128853" cy="23812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974290" y="2387600"/>
            <a:ext cx="126530" cy="120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灯片编号占位符 3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03936"/>
            <a:ext cx="185597" cy="18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684"/>
            <a:ext cx="158115" cy="260985"/>
          </a:xfrm>
          <a:custGeom>
            <a:avLst/>
            <a:gdLst/>
            <a:ahLst/>
            <a:cxnLst/>
            <a:rect l="l" t="t" r="r" b="b"/>
            <a:pathLst>
              <a:path w="158115" h="260984">
                <a:moveTo>
                  <a:pt x="25654" y="260896"/>
                </a:moveTo>
                <a:lnTo>
                  <a:pt x="0" y="255776"/>
                </a:lnTo>
                <a:lnTo>
                  <a:pt x="0" y="5123"/>
                </a:lnTo>
                <a:lnTo>
                  <a:pt x="25654" y="0"/>
                </a:lnTo>
                <a:lnTo>
                  <a:pt x="76998" y="10251"/>
                </a:lnTo>
                <a:lnTo>
                  <a:pt x="118929" y="38209"/>
                </a:lnTo>
                <a:lnTo>
                  <a:pt x="147201" y="79676"/>
                </a:lnTo>
                <a:lnTo>
                  <a:pt x="157568" y="130454"/>
                </a:lnTo>
                <a:lnTo>
                  <a:pt x="147201" y="181225"/>
                </a:lnTo>
                <a:lnTo>
                  <a:pt x="118929" y="222688"/>
                </a:lnTo>
                <a:lnTo>
                  <a:pt x="76998" y="250644"/>
                </a:lnTo>
                <a:lnTo>
                  <a:pt x="25654" y="260896"/>
                </a:lnTo>
                <a:close/>
              </a:path>
            </a:pathLst>
          </a:custGeom>
          <a:solidFill>
            <a:srgbClr val="A9D25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414159"/>
            <a:ext cx="264795" cy="260985"/>
          </a:xfrm>
          <a:custGeom>
            <a:avLst/>
            <a:gdLst/>
            <a:ahLst/>
            <a:cxnLst/>
            <a:rect l="l" t="t" r="r" b="b"/>
            <a:pathLst>
              <a:path w="264795" h="260984">
                <a:moveTo>
                  <a:pt x="132499" y="260896"/>
                </a:moveTo>
                <a:lnTo>
                  <a:pt x="81147" y="250637"/>
                </a:lnTo>
                <a:lnTo>
                  <a:pt x="39155" y="222624"/>
                </a:lnTo>
                <a:lnTo>
                  <a:pt x="10710" y="181000"/>
                </a:lnTo>
                <a:lnTo>
                  <a:pt x="0" y="129908"/>
                </a:lnTo>
                <a:lnTo>
                  <a:pt x="10710" y="79445"/>
                </a:lnTo>
                <a:lnTo>
                  <a:pt x="39155" y="38141"/>
                </a:lnTo>
                <a:lnTo>
                  <a:pt x="81147" y="10243"/>
                </a:lnTo>
                <a:lnTo>
                  <a:pt x="132499" y="0"/>
                </a:lnTo>
                <a:lnTo>
                  <a:pt x="183848" y="10251"/>
                </a:lnTo>
                <a:lnTo>
                  <a:pt x="225779" y="38209"/>
                </a:lnTo>
                <a:lnTo>
                  <a:pt x="254048" y="79676"/>
                </a:lnTo>
                <a:lnTo>
                  <a:pt x="264414" y="130454"/>
                </a:lnTo>
                <a:lnTo>
                  <a:pt x="254048" y="181230"/>
                </a:lnTo>
                <a:lnTo>
                  <a:pt x="225779" y="222692"/>
                </a:lnTo>
                <a:lnTo>
                  <a:pt x="183848" y="250646"/>
                </a:lnTo>
                <a:lnTo>
                  <a:pt x="132499" y="260896"/>
                </a:lnTo>
                <a:close/>
              </a:path>
            </a:pathLst>
          </a:custGeom>
          <a:solidFill>
            <a:srgbClr val="97D2E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804" y="225552"/>
            <a:ext cx="458470" cy="450850"/>
          </a:xfrm>
          <a:custGeom>
            <a:avLst/>
            <a:gdLst/>
            <a:ahLst/>
            <a:cxnLst/>
            <a:rect l="l" t="t" r="r" b="b"/>
            <a:pathLst>
              <a:path w="458470" h="450850">
                <a:moveTo>
                  <a:pt x="228676" y="450850"/>
                </a:moveTo>
                <a:lnTo>
                  <a:pt x="182485" y="446270"/>
                </a:lnTo>
                <a:lnTo>
                  <a:pt x="139467" y="433134"/>
                </a:lnTo>
                <a:lnTo>
                  <a:pt x="100549" y="412350"/>
                </a:lnTo>
                <a:lnTo>
                  <a:pt x="66661" y="384824"/>
                </a:lnTo>
                <a:lnTo>
                  <a:pt x="38732" y="351461"/>
                </a:lnTo>
                <a:lnTo>
                  <a:pt x="17693" y="313170"/>
                </a:lnTo>
                <a:lnTo>
                  <a:pt x="4484" y="270940"/>
                </a:lnTo>
                <a:lnTo>
                  <a:pt x="0" y="225552"/>
                </a:lnTo>
                <a:lnTo>
                  <a:pt x="4484" y="180079"/>
                </a:lnTo>
                <a:lnTo>
                  <a:pt x="17739" y="137679"/>
                </a:lnTo>
                <a:lnTo>
                  <a:pt x="38775" y="99388"/>
                </a:lnTo>
                <a:lnTo>
                  <a:pt x="66694" y="66025"/>
                </a:lnTo>
                <a:lnTo>
                  <a:pt x="100570" y="38499"/>
                </a:lnTo>
                <a:lnTo>
                  <a:pt x="139477" y="17715"/>
                </a:lnTo>
                <a:lnTo>
                  <a:pt x="182488" y="4579"/>
                </a:lnTo>
                <a:lnTo>
                  <a:pt x="228676" y="0"/>
                </a:lnTo>
                <a:lnTo>
                  <a:pt x="274867" y="4580"/>
                </a:lnTo>
                <a:lnTo>
                  <a:pt x="317893" y="17717"/>
                </a:lnTo>
                <a:lnTo>
                  <a:pt x="356830" y="38505"/>
                </a:lnTo>
                <a:lnTo>
                  <a:pt x="390755" y="66041"/>
                </a:lnTo>
                <a:lnTo>
                  <a:pt x="418746" y="99419"/>
                </a:lnTo>
                <a:lnTo>
                  <a:pt x="439878" y="137733"/>
                </a:lnTo>
                <a:lnTo>
                  <a:pt x="453216" y="179994"/>
                </a:lnTo>
                <a:lnTo>
                  <a:pt x="457873" y="225425"/>
                </a:lnTo>
                <a:lnTo>
                  <a:pt x="453216" y="270855"/>
                </a:lnTo>
                <a:lnTo>
                  <a:pt x="439831" y="313223"/>
                </a:lnTo>
                <a:lnTo>
                  <a:pt x="418703" y="351492"/>
                </a:lnTo>
                <a:lnTo>
                  <a:pt x="390722" y="384840"/>
                </a:lnTo>
                <a:lnTo>
                  <a:pt x="356809" y="412357"/>
                </a:lnTo>
                <a:lnTo>
                  <a:pt x="317883" y="433136"/>
                </a:lnTo>
                <a:lnTo>
                  <a:pt x="274864" y="446270"/>
                </a:lnTo>
                <a:lnTo>
                  <a:pt x="228676" y="450850"/>
                </a:lnTo>
                <a:close/>
              </a:path>
            </a:pathLst>
          </a:custGeom>
          <a:solidFill>
            <a:srgbClr val="EA541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4097" y="382905"/>
            <a:ext cx="83972" cy="80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6205" y="368300"/>
            <a:ext cx="190106" cy="1949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89202" y="377825"/>
            <a:ext cx="181775" cy="1816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87055" y="367665"/>
            <a:ext cx="194856" cy="1955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88668" y="369570"/>
            <a:ext cx="196646" cy="1930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93849" y="367030"/>
            <a:ext cx="192874" cy="1949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94471" y="367665"/>
            <a:ext cx="197637" cy="1955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72194" y="509905"/>
            <a:ext cx="39687" cy="539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00668" y="368935"/>
            <a:ext cx="198437" cy="1936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11208" y="374650"/>
            <a:ext cx="183362" cy="882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06839" y="468630"/>
            <a:ext cx="192087" cy="939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07868" y="375285"/>
            <a:ext cx="196253" cy="18922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10661" y="366395"/>
            <a:ext cx="197650" cy="19430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13671" y="367030"/>
            <a:ext cx="398056" cy="19748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20261" y="370205"/>
            <a:ext cx="197650" cy="19304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79621" y="380365"/>
            <a:ext cx="131965" cy="18224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32199" y="366395"/>
            <a:ext cx="72821" cy="1949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26064" y="374650"/>
            <a:ext cx="198247" cy="1905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34344" y="382905"/>
            <a:ext cx="83985" cy="8064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56020" y="961644"/>
            <a:ext cx="2575560" cy="158800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65480" y="1049109"/>
            <a:ext cx="1957908" cy="13216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10055" y="1004316"/>
            <a:ext cx="2577084" cy="158800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08760" y="1121664"/>
            <a:ext cx="1958339" cy="132105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24783" y="690372"/>
            <a:ext cx="3479292" cy="214579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66223" y="678180"/>
            <a:ext cx="3056496" cy="206448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0597" y="3319360"/>
            <a:ext cx="412750" cy="413384"/>
          </a:xfrm>
          <a:custGeom>
            <a:avLst/>
            <a:gdLst/>
            <a:ahLst/>
            <a:cxnLst/>
            <a:rect l="l" t="t" r="r" b="b"/>
            <a:pathLst>
              <a:path w="412750" h="413385">
                <a:moveTo>
                  <a:pt x="117124" y="113512"/>
                </a:moveTo>
                <a:lnTo>
                  <a:pt x="92230" y="113512"/>
                </a:lnTo>
                <a:lnTo>
                  <a:pt x="97971" y="110591"/>
                </a:lnTo>
                <a:lnTo>
                  <a:pt x="103711" y="104775"/>
                </a:lnTo>
                <a:lnTo>
                  <a:pt x="109975" y="95154"/>
                </a:lnTo>
                <a:lnTo>
                  <a:pt x="111793" y="84580"/>
                </a:lnTo>
                <a:lnTo>
                  <a:pt x="109571" y="74280"/>
                </a:lnTo>
                <a:lnTo>
                  <a:pt x="103711" y="65481"/>
                </a:lnTo>
                <a:lnTo>
                  <a:pt x="62068" y="23279"/>
                </a:lnTo>
                <a:lnTo>
                  <a:pt x="59198" y="21818"/>
                </a:lnTo>
                <a:lnTo>
                  <a:pt x="54880" y="20370"/>
                </a:lnTo>
                <a:lnTo>
                  <a:pt x="52010" y="18910"/>
                </a:lnTo>
                <a:lnTo>
                  <a:pt x="50697" y="16251"/>
                </a:lnTo>
                <a:lnTo>
                  <a:pt x="50694" y="9820"/>
                </a:lnTo>
                <a:lnTo>
                  <a:pt x="52010" y="5816"/>
                </a:lnTo>
                <a:lnTo>
                  <a:pt x="54880" y="5816"/>
                </a:lnTo>
                <a:lnTo>
                  <a:pt x="61345" y="3064"/>
                </a:lnTo>
                <a:lnTo>
                  <a:pt x="67808" y="1270"/>
                </a:lnTo>
                <a:lnTo>
                  <a:pt x="74271" y="294"/>
                </a:lnTo>
                <a:lnTo>
                  <a:pt x="80737" y="0"/>
                </a:lnTo>
                <a:lnTo>
                  <a:pt x="93348" y="1090"/>
                </a:lnTo>
                <a:lnTo>
                  <a:pt x="105153" y="4364"/>
                </a:lnTo>
                <a:lnTo>
                  <a:pt x="115881" y="9820"/>
                </a:lnTo>
                <a:lnTo>
                  <a:pt x="123470" y="16001"/>
                </a:lnTo>
                <a:lnTo>
                  <a:pt x="77867" y="16001"/>
                </a:lnTo>
                <a:lnTo>
                  <a:pt x="115205" y="53835"/>
                </a:lnTo>
                <a:lnTo>
                  <a:pt x="124899" y="68525"/>
                </a:lnTo>
                <a:lnTo>
                  <a:pt x="128130" y="85128"/>
                </a:lnTo>
                <a:lnTo>
                  <a:pt x="124899" y="101730"/>
                </a:lnTo>
                <a:lnTo>
                  <a:pt x="117124" y="113512"/>
                </a:lnTo>
                <a:close/>
              </a:path>
              <a:path w="412750" h="413385">
                <a:moveTo>
                  <a:pt x="259142" y="168808"/>
                </a:moveTo>
                <a:lnTo>
                  <a:pt x="230102" y="168808"/>
                </a:lnTo>
                <a:lnTo>
                  <a:pt x="333505" y="56756"/>
                </a:lnTo>
                <a:lnTo>
                  <a:pt x="333214" y="50227"/>
                </a:lnTo>
                <a:lnTo>
                  <a:pt x="359464" y="13840"/>
                </a:lnTo>
                <a:lnTo>
                  <a:pt x="366352" y="13273"/>
                </a:lnTo>
                <a:lnTo>
                  <a:pt x="372971" y="16251"/>
                </a:lnTo>
                <a:lnTo>
                  <a:pt x="379454" y="21818"/>
                </a:lnTo>
                <a:lnTo>
                  <a:pt x="385179" y="27572"/>
                </a:lnTo>
                <a:lnTo>
                  <a:pt x="388612" y="34010"/>
                </a:lnTo>
                <a:lnTo>
                  <a:pt x="388542" y="41267"/>
                </a:lnTo>
                <a:lnTo>
                  <a:pt x="360605" y="68934"/>
                </a:lnTo>
                <a:lnTo>
                  <a:pt x="347856" y="71297"/>
                </a:lnTo>
                <a:lnTo>
                  <a:pt x="259142" y="168808"/>
                </a:lnTo>
                <a:close/>
              </a:path>
              <a:path w="412750" h="413385">
                <a:moveTo>
                  <a:pt x="250243" y="187718"/>
                </a:moveTo>
                <a:lnTo>
                  <a:pt x="212868" y="187718"/>
                </a:lnTo>
                <a:lnTo>
                  <a:pt x="218608" y="180454"/>
                </a:lnTo>
                <a:lnTo>
                  <a:pt x="195634" y="157162"/>
                </a:lnTo>
                <a:lnTo>
                  <a:pt x="189881" y="152793"/>
                </a:lnTo>
                <a:lnTo>
                  <a:pt x="182705" y="149885"/>
                </a:lnTo>
                <a:lnTo>
                  <a:pt x="181270" y="149885"/>
                </a:lnTo>
                <a:lnTo>
                  <a:pt x="179835" y="146977"/>
                </a:lnTo>
                <a:lnTo>
                  <a:pt x="178400" y="145516"/>
                </a:lnTo>
                <a:lnTo>
                  <a:pt x="178400" y="139700"/>
                </a:lnTo>
                <a:lnTo>
                  <a:pt x="182503" y="125146"/>
                </a:lnTo>
                <a:lnTo>
                  <a:pt x="182164" y="110591"/>
                </a:lnTo>
                <a:lnTo>
                  <a:pt x="113770" y="30556"/>
                </a:lnTo>
                <a:lnTo>
                  <a:pt x="77867" y="16001"/>
                </a:lnTo>
                <a:lnTo>
                  <a:pt x="123470" y="16001"/>
                </a:lnTo>
                <a:lnTo>
                  <a:pt x="181318" y="74280"/>
                </a:lnTo>
                <a:lnTo>
                  <a:pt x="200051" y="121287"/>
                </a:lnTo>
                <a:lnTo>
                  <a:pt x="197069" y="138252"/>
                </a:lnTo>
                <a:lnTo>
                  <a:pt x="202809" y="141160"/>
                </a:lnTo>
                <a:lnTo>
                  <a:pt x="208550" y="145516"/>
                </a:lnTo>
                <a:lnTo>
                  <a:pt x="212868" y="151345"/>
                </a:lnTo>
                <a:lnTo>
                  <a:pt x="230102" y="168808"/>
                </a:lnTo>
                <a:lnTo>
                  <a:pt x="259142" y="168808"/>
                </a:lnTo>
                <a:lnTo>
                  <a:pt x="245900" y="183362"/>
                </a:lnTo>
                <a:lnTo>
                  <a:pt x="250243" y="187718"/>
                </a:lnTo>
                <a:close/>
              </a:path>
              <a:path w="412750" h="413385">
                <a:moveTo>
                  <a:pt x="125263" y="202272"/>
                </a:moveTo>
                <a:lnTo>
                  <a:pt x="118075" y="202272"/>
                </a:lnTo>
                <a:lnTo>
                  <a:pt x="106293" y="200954"/>
                </a:lnTo>
                <a:lnTo>
                  <a:pt x="18977" y="128054"/>
                </a:lnTo>
                <a:lnTo>
                  <a:pt x="0" y="75674"/>
                </a:lnTo>
                <a:lnTo>
                  <a:pt x="4626" y="56756"/>
                </a:lnTo>
                <a:lnTo>
                  <a:pt x="6061" y="53835"/>
                </a:lnTo>
                <a:lnTo>
                  <a:pt x="8931" y="52387"/>
                </a:lnTo>
                <a:lnTo>
                  <a:pt x="16107" y="52387"/>
                </a:lnTo>
                <a:lnTo>
                  <a:pt x="18977" y="53835"/>
                </a:lnTo>
                <a:lnTo>
                  <a:pt x="20412" y="56756"/>
                </a:lnTo>
                <a:lnTo>
                  <a:pt x="21860" y="61112"/>
                </a:lnTo>
                <a:lnTo>
                  <a:pt x="23295" y="64033"/>
                </a:lnTo>
                <a:lnTo>
                  <a:pt x="26165" y="66941"/>
                </a:lnTo>
                <a:lnTo>
                  <a:pt x="39584" y="80035"/>
                </a:lnTo>
                <a:lnTo>
                  <a:pt x="16107" y="80035"/>
                </a:lnTo>
                <a:lnTo>
                  <a:pt x="30470" y="116420"/>
                </a:lnTo>
                <a:lnTo>
                  <a:pt x="86477" y="171716"/>
                </a:lnTo>
                <a:lnTo>
                  <a:pt x="118075" y="184810"/>
                </a:lnTo>
                <a:lnTo>
                  <a:pt x="149673" y="184810"/>
                </a:lnTo>
                <a:lnTo>
                  <a:pt x="152543" y="189179"/>
                </a:lnTo>
                <a:lnTo>
                  <a:pt x="155413" y="194995"/>
                </a:lnTo>
                <a:lnTo>
                  <a:pt x="158300" y="197916"/>
                </a:lnTo>
                <a:lnTo>
                  <a:pt x="138179" y="197916"/>
                </a:lnTo>
                <a:lnTo>
                  <a:pt x="132439" y="200825"/>
                </a:lnTo>
                <a:lnTo>
                  <a:pt x="125263" y="202272"/>
                </a:lnTo>
                <a:close/>
              </a:path>
              <a:path w="412750" h="413385">
                <a:moveTo>
                  <a:pt x="83607" y="129514"/>
                </a:moveTo>
                <a:lnTo>
                  <a:pt x="16107" y="80035"/>
                </a:lnTo>
                <a:lnTo>
                  <a:pt x="39584" y="80035"/>
                </a:lnTo>
                <a:lnTo>
                  <a:pt x="64938" y="104775"/>
                </a:lnTo>
                <a:lnTo>
                  <a:pt x="70685" y="110594"/>
                </a:lnTo>
                <a:lnTo>
                  <a:pt x="76432" y="113512"/>
                </a:lnTo>
                <a:lnTo>
                  <a:pt x="117124" y="113512"/>
                </a:lnTo>
                <a:lnTo>
                  <a:pt x="115205" y="116420"/>
                </a:lnTo>
                <a:lnTo>
                  <a:pt x="108448" y="122147"/>
                </a:lnTo>
                <a:lnTo>
                  <a:pt x="101020" y="126239"/>
                </a:lnTo>
                <a:lnTo>
                  <a:pt x="92786" y="128695"/>
                </a:lnTo>
                <a:lnTo>
                  <a:pt x="83607" y="129514"/>
                </a:lnTo>
                <a:close/>
              </a:path>
              <a:path w="412750" h="413385">
                <a:moveTo>
                  <a:pt x="149673" y="184810"/>
                </a:moveTo>
                <a:lnTo>
                  <a:pt x="125263" y="184810"/>
                </a:lnTo>
                <a:lnTo>
                  <a:pt x="132439" y="183362"/>
                </a:lnTo>
                <a:lnTo>
                  <a:pt x="139614" y="180454"/>
                </a:lnTo>
                <a:lnTo>
                  <a:pt x="139614" y="178993"/>
                </a:lnTo>
                <a:lnTo>
                  <a:pt x="143932" y="178993"/>
                </a:lnTo>
                <a:lnTo>
                  <a:pt x="145367" y="180454"/>
                </a:lnTo>
                <a:lnTo>
                  <a:pt x="148237" y="180454"/>
                </a:lnTo>
                <a:lnTo>
                  <a:pt x="149673" y="181902"/>
                </a:lnTo>
                <a:lnTo>
                  <a:pt x="149673" y="184810"/>
                </a:lnTo>
                <a:close/>
              </a:path>
              <a:path w="412750" h="413385">
                <a:moveTo>
                  <a:pt x="230092" y="199364"/>
                </a:moveTo>
                <a:lnTo>
                  <a:pt x="159731" y="199364"/>
                </a:lnTo>
                <a:lnTo>
                  <a:pt x="173082" y="190383"/>
                </a:lnTo>
                <a:lnTo>
                  <a:pt x="186838" y="185359"/>
                </a:lnTo>
                <a:lnTo>
                  <a:pt x="200324" y="184427"/>
                </a:lnTo>
                <a:lnTo>
                  <a:pt x="212868" y="187718"/>
                </a:lnTo>
                <a:lnTo>
                  <a:pt x="250243" y="187718"/>
                </a:lnTo>
                <a:lnTo>
                  <a:pt x="257496" y="194995"/>
                </a:lnTo>
                <a:lnTo>
                  <a:pt x="234407" y="194995"/>
                </a:lnTo>
                <a:lnTo>
                  <a:pt x="230092" y="199364"/>
                </a:lnTo>
                <a:close/>
              </a:path>
              <a:path w="412750" h="413385">
                <a:moveTo>
                  <a:pt x="405619" y="397281"/>
                </a:moveTo>
                <a:lnTo>
                  <a:pt x="380889" y="397281"/>
                </a:lnTo>
                <a:lnTo>
                  <a:pt x="386642" y="395820"/>
                </a:lnTo>
                <a:lnTo>
                  <a:pt x="390947" y="391464"/>
                </a:lnTo>
                <a:lnTo>
                  <a:pt x="396424" y="380844"/>
                </a:lnTo>
                <a:lnTo>
                  <a:pt x="395973" y="367631"/>
                </a:lnTo>
                <a:lnTo>
                  <a:pt x="390136" y="353602"/>
                </a:lnTo>
                <a:lnTo>
                  <a:pt x="379454" y="340525"/>
                </a:lnTo>
                <a:lnTo>
                  <a:pt x="234407" y="194995"/>
                </a:lnTo>
                <a:lnTo>
                  <a:pt x="257496" y="194995"/>
                </a:lnTo>
                <a:lnTo>
                  <a:pt x="390947" y="328879"/>
                </a:lnTo>
                <a:lnTo>
                  <a:pt x="405464" y="347642"/>
                </a:lnTo>
                <a:lnTo>
                  <a:pt x="412310" y="367633"/>
                </a:lnTo>
                <a:lnTo>
                  <a:pt x="411348" y="386798"/>
                </a:lnTo>
                <a:lnTo>
                  <a:pt x="405619" y="397281"/>
                </a:lnTo>
                <a:close/>
              </a:path>
              <a:path w="412750" h="413385">
                <a:moveTo>
                  <a:pt x="68347" y="404196"/>
                </a:moveTo>
                <a:lnTo>
                  <a:pt x="50596" y="403829"/>
                </a:lnTo>
                <a:lnTo>
                  <a:pt x="36211" y="395820"/>
                </a:lnTo>
                <a:lnTo>
                  <a:pt x="34776" y="395820"/>
                </a:lnTo>
                <a:lnTo>
                  <a:pt x="26407" y="381226"/>
                </a:lnTo>
                <a:lnTo>
                  <a:pt x="24906" y="363081"/>
                </a:lnTo>
                <a:lnTo>
                  <a:pt x="30138" y="343844"/>
                </a:lnTo>
                <a:lnTo>
                  <a:pt x="41964" y="325970"/>
                </a:lnTo>
                <a:lnTo>
                  <a:pt x="148237" y="211010"/>
                </a:lnTo>
                <a:lnTo>
                  <a:pt x="143932" y="206641"/>
                </a:lnTo>
                <a:lnTo>
                  <a:pt x="138179" y="197916"/>
                </a:lnTo>
                <a:lnTo>
                  <a:pt x="158300" y="197916"/>
                </a:lnTo>
                <a:lnTo>
                  <a:pt x="159731" y="199364"/>
                </a:lnTo>
                <a:lnTo>
                  <a:pt x="230092" y="199364"/>
                </a:lnTo>
                <a:lnTo>
                  <a:pt x="228402" y="201075"/>
                </a:lnTo>
                <a:lnTo>
                  <a:pt x="200610" y="201075"/>
                </a:lnTo>
                <a:lnTo>
                  <a:pt x="188809" y="201733"/>
                </a:lnTo>
                <a:lnTo>
                  <a:pt x="54880" y="337616"/>
                </a:lnTo>
                <a:lnTo>
                  <a:pt x="41353" y="374044"/>
                </a:lnTo>
                <a:lnTo>
                  <a:pt x="46269" y="382727"/>
                </a:lnTo>
                <a:lnTo>
                  <a:pt x="46269" y="384187"/>
                </a:lnTo>
                <a:lnTo>
                  <a:pt x="55674" y="388300"/>
                </a:lnTo>
                <a:lnTo>
                  <a:pt x="98506" y="388300"/>
                </a:lnTo>
                <a:lnTo>
                  <a:pt x="86905" y="397467"/>
                </a:lnTo>
                <a:lnTo>
                  <a:pt x="68347" y="404196"/>
                </a:lnTo>
                <a:close/>
              </a:path>
              <a:path w="412750" h="413385">
                <a:moveTo>
                  <a:pt x="98506" y="388300"/>
                </a:moveTo>
                <a:lnTo>
                  <a:pt x="55674" y="388300"/>
                </a:lnTo>
                <a:lnTo>
                  <a:pt x="67635" y="387642"/>
                </a:lnTo>
                <a:lnTo>
                  <a:pt x="80404" y="382344"/>
                </a:lnTo>
                <a:lnTo>
                  <a:pt x="92230" y="372541"/>
                </a:lnTo>
                <a:lnTo>
                  <a:pt x="202809" y="251752"/>
                </a:lnTo>
                <a:lnTo>
                  <a:pt x="211405" y="239792"/>
                </a:lnTo>
                <a:lnTo>
                  <a:pt x="215555" y="227015"/>
                </a:lnTo>
                <a:lnTo>
                  <a:pt x="215182" y="216827"/>
                </a:lnTo>
                <a:lnTo>
                  <a:pt x="215073" y="215238"/>
                </a:lnTo>
                <a:lnTo>
                  <a:pt x="209985" y="206641"/>
                </a:lnTo>
                <a:lnTo>
                  <a:pt x="209985" y="205193"/>
                </a:lnTo>
                <a:lnTo>
                  <a:pt x="200610" y="201075"/>
                </a:lnTo>
                <a:lnTo>
                  <a:pt x="228402" y="201075"/>
                </a:lnTo>
                <a:lnTo>
                  <a:pt x="227219" y="202272"/>
                </a:lnTo>
                <a:lnTo>
                  <a:pt x="231531" y="215238"/>
                </a:lnTo>
                <a:lnTo>
                  <a:pt x="231534" y="229565"/>
                </a:lnTo>
                <a:lnTo>
                  <a:pt x="227226" y="244435"/>
                </a:lnTo>
                <a:lnTo>
                  <a:pt x="218608" y="259029"/>
                </a:lnTo>
                <a:lnTo>
                  <a:pt x="230378" y="270675"/>
                </a:lnTo>
                <a:lnTo>
                  <a:pt x="208550" y="270675"/>
                </a:lnTo>
                <a:lnTo>
                  <a:pt x="103711" y="384187"/>
                </a:lnTo>
                <a:lnTo>
                  <a:pt x="98506" y="388300"/>
                </a:lnTo>
                <a:close/>
              </a:path>
              <a:path w="412750" h="413385">
                <a:moveTo>
                  <a:pt x="376583" y="413296"/>
                </a:moveTo>
                <a:lnTo>
                  <a:pt x="340431" y="401015"/>
                </a:lnTo>
                <a:lnTo>
                  <a:pt x="208550" y="270675"/>
                </a:lnTo>
                <a:lnTo>
                  <a:pt x="230378" y="270675"/>
                </a:lnTo>
                <a:lnTo>
                  <a:pt x="340681" y="379818"/>
                </a:lnTo>
                <a:lnTo>
                  <a:pt x="349523" y="386844"/>
                </a:lnTo>
                <a:lnTo>
                  <a:pt x="358632" y="392369"/>
                </a:lnTo>
                <a:lnTo>
                  <a:pt x="367741" y="395985"/>
                </a:lnTo>
                <a:lnTo>
                  <a:pt x="376583" y="397281"/>
                </a:lnTo>
                <a:lnTo>
                  <a:pt x="405619" y="397281"/>
                </a:lnTo>
                <a:lnTo>
                  <a:pt x="402441" y="403098"/>
                </a:lnTo>
                <a:lnTo>
                  <a:pt x="397388" y="407150"/>
                </a:lnTo>
                <a:lnTo>
                  <a:pt x="391127" y="410383"/>
                </a:lnTo>
                <a:lnTo>
                  <a:pt x="384058" y="412522"/>
                </a:lnTo>
                <a:lnTo>
                  <a:pt x="376583" y="413296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859263" y="3323285"/>
            <a:ext cx="432434" cy="409575"/>
          </a:xfrm>
          <a:custGeom>
            <a:avLst/>
            <a:gdLst/>
            <a:ahLst/>
            <a:cxnLst/>
            <a:rect l="l" t="t" r="r" b="b"/>
            <a:pathLst>
              <a:path w="432435" h="409575">
                <a:moveTo>
                  <a:pt x="10045" y="409371"/>
                </a:moveTo>
                <a:lnTo>
                  <a:pt x="5740" y="409371"/>
                </a:lnTo>
                <a:lnTo>
                  <a:pt x="1435" y="404990"/>
                </a:lnTo>
                <a:lnTo>
                  <a:pt x="1435" y="400621"/>
                </a:lnTo>
                <a:lnTo>
                  <a:pt x="124" y="370027"/>
                </a:lnTo>
                <a:lnTo>
                  <a:pt x="0" y="362750"/>
                </a:lnTo>
                <a:lnTo>
                  <a:pt x="192392" y="167525"/>
                </a:lnTo>
                <a:lnTo>
                  <a:pt x="189454" y="157444"/>
                </a:lnTo>
                <a:lnTo>
                  <a:pt x="187190" y="146953"/>
                </a:lnTo>
                <a:lnTo>
                  <a:pt x="185732" y="136187"/>
                </a:lnTo>
                <a:lnTo>
                  <a:pt x="185216" y="125285"/>
                </a:lnTo>
                <a:lnTo>
                  <a:pt x="195020" y="76820"/>
                </a:lnTo>
                <a:lnTo>
                  <a:pt x="221649" y="36963"/>
                </a:lnTo>
                <a:lnTo>
                  <a:pt x="260933" y="9946"/>
                </a:lnTo>
                <a:lnTo>
                  <a:pt x="308698" y="0"/>
                </a:lnTo>
                <a:lnTo>
                  <a:pt x="356464" y="9946"/>
                </a:lnTo>
                <a:lnTo>
                  <a:pt x="367411" y="17475"/>
                </a:lnTo>
                <a:lnTo>
                  <a:pt x="308698" y="17475"/>
                </a:lnTo>
                <a:lnTo>
                  <a:pt x="267264" y="25921"/>
                </a:lnTo>
                <a:lnTo>
                  <a:pt x="233500" y="48982"/>
                </a:lnTo>
                <a:lnTo>
                  <a:pt x="210774" y="83242"/>
                </a:lnTo>
                <a:lnTo>
                  <a:pt x="202450" y="125285"/>
                </a:lnTo>
                <a:lnTo>
                  <a:pt x="202764" y="135959"/>
                </a:lnTo>
                <a:lnTo>
                  <a:pt x="203885" y="146224"/>
                </a:lnTo>
                <a:lnTo>
                  <a:pt x="206083" y="156217"/>
                </a:lnTo>
                <a:lnTo>
                  <a:pt x="209626" y="166077"/>
                </a:lnTo>
                <a:lnTo>
                  <a:pt x="211061" y="168986"/>
                </a:lnTo>
                <a:lnTo>
                  <a:pt x="211061" y="173355"/>
                </a:lnTo>
                <a:lnTo>
                  <a:pt x="208191" y="174815"/>
                </a:lnTo>
                <a:lnTo>
                  <a:pt x="15786" y="370027"/>
                </a:lnTo>
                <a:lnTo>
                  <a:pt x="17221" y="391883"/>
                </a:lnTo>
                <a:lnTo>
                  <a:pt x="88726" y="391883"/>
                </a:lnTo>
                <a:lnTo>
                  <a:pt x="86144" y="400621"/>
                </a:lnTo>
                <a:lnTo>
                  <a:pt x="84708" y="403542"/>
                </a:lnTo>
                <a:lnTo>
                  <a:pt x="81838" y="406450"/>
                </a:lnTo>
                <a:lnTo>
                  <a:pt x="78968" y="406450"/>
                </a:lnTo>
                <a:lnTo>
                  <a:pt x="10045" y="409371"/>
                </a:lnTo>
                <a:close/>
              </a:path>
              <a:path w="432435" h="409575">
                <a:moveTo>
                  <a:pt x="367426" y="233083"/>
                </a:moveTo>
                <a:lnTo>
                  <a:pt x="308698" y="233083"/>
                </a:lnTo>
                <a:lnTo>
                  <a:pt x="350133" y="224638"/>
                </a:lnTo>
                <a:lnTo>
                  <a:pt x="383897" y="201582"/>
                </a:lnTo>
                <a:lnTo>
                  <a:pt x="406623" y="167326"/>
                </a:lnTo>
                <a:lnTo>
                  <a:pt x="414947" y="125285"/>
                </a:lnTo>
                <a:lnTo>
                  <a:pt x="406623" y="83242"/>
                </a:lnTo>
                <a:lnTo>
                  <a:pt x="383897" y="48982"/>
                </a:lnTo>
                <a:lnTo>
                  <a:pt x="350133" y="25921"/>
                </a:lnTo>
                <a:lnTo>
                  <a:pt x="308698" y="17475"/>
                </a:lnTo>
                <a:lnTo>
                  <a:pt x="367411" y="17475"/>
                </a:lnTo>
                <a:lnTo>
                  <a:pt x="395747" y="36963"/>
                </a:lnTo>
                <a:lnTo>
                  <a:pt x="422377" y="76820"/>
                </a:lnTo>
                <a:lnTo>
                  <a:pt x="432180" y="125285"/>
                </a:lnTo>
                <a:lnTo>
                  <a:pt x="422377" y="173745"/>
                </a:lnTo>
                <a:lnTo>
                  <a:pt x="395747" y="213602"/>
                </a:lnTo>
                <a:lnTo>
                  <a:pt x="367426" y="233083"/>
                </a:lnTo>
                <a:close/>
              </a:path>
              <a:path w="432435" h="409575">
                <a:moveTo>
                  <a:pt x="88726" y="391883"/>
                </a:moveTo>
                <a:lnTo>
                  <a:pt x="17221" y="391883"/>
                </a:lnTo>
                <a:lnTo>
                  <a:pt x="71780" y="390423"/>
                </a:lnTo>
                <a:lnTo>
                  <a:pt x="78968" y="361289"/>
                </a:lnTo>
                <a:lnTo>
                  <a:pt x="80403" y="358381"/>
                </a:lnTo>
                <a:lnTo>
                  <a:pt x="83273" y="355460"/>
                </a:lnTo>
                <a:lnTo>
                  <a:pt x="86144" y="355460"/>
                </a:lnTo>
                <a:lnTo>
                  <a:pt x="116293" y="349631"/>
                </a:lnTo>
                <a:lnTo>
                  <a:pt x="122034" y="321957"/>
                </a:lnTo>
                <a:lnTo>
                  <a:pt x="122034" y="319036"/>
                </a:lnTo>
                <a:lnTo>
                  <a:pt x="124917" y="316128"/>
                </a:lnTo>
                <a:lnTo>
                  <a:pt x="127787" y="316128"/>
                </a:lnTo>
                <a:lnTo>
                  <a:pt x="155066" y="308838"/>
                </a:lnTo>
                <a:lnTo>
                  <a:pt x="157937" y="278257"/>
                </a:lnTo>
                <a:lnTo>
                  <a:pt x="157937" y="273875"/>
                </a:lnTo>
                <a:lnTo>
                  <a:pt x="160807" y="270967"/>
                </a:lnTo>
                <a:lnTo>
                  <a:pt x="165112" y="270967"/>
                </a:lnTo>
                <a:lnTo>
                  <a:pt x="189522" y="268058"/>
                </a:lnTo>
                <a:lnTo>
                  <a:pt x="196697" y="236004"/>
                </a:lnTo>
                <a:lnTo>
                  <a:pt x="196697" y="233083"/>
                </a:lnTo>
                <a:lnTo>
                  <a:pt x="198145" y="230174"/>
                </a:lnTo>
                <a:lnTo>
                  <a:pt x="213931" y="230174"/>
                </a:lnTo>
                <a:lnTo>
                  <a:pt x="219875" y="229787"/>
                </a:lnTo>
                <a:lnTo>
                  <a:pt x="227033" y="228169"/>
                </a:lnTo>
                <a:lnTo>
                  <a:pt x="235537" y="224638"/>
                </a:lnTo>
                <a:lnTo>
                  <a:pt x="245516" y="218516"/>
                </a:lnTo>
                <a:lnTo>
                  <a:pt x="248399" y="217068"/>
                </a:lnTo>
                <a:lnTo>
                  <a:pt x="251269" y="217068"/>
                </a:lnTo>
                <a:lnTo>
                  <a:pt x="254139" y="218516"/>
                </a:lnTo>
                <a:lnTo>
                  <a:pt x="266699" y="225094"/>
                </a:lnTo>
                <a:lnTo>
                  <a:pt x="280338" y="229623"/>
                </a:lnTo>
                <a:lnTo>
                  <a:pt x="294517" y="232241"/>
                </a:lnTo>
                <a:lnTo>
                  <a:pt x="308698" y="233083"/>
                </a:lnTo>
                <a:lnTo>
                  <a:pt x="367426" y="233083"/>
                </a:lnTo>
                <a:lnTo>
                  <a:pt x="363179" y="236004"/>
                </a:lnTo>
                <a:lnTo>
                  <a:pt x="249834" y="236004"/>
                </a:lnTo>
                <a:lnTo>
                  <a:pt x="239377" y="241511"/>
                </a:lnTo>
                <a:lnTo>
                  <a:pt x="229730" y="245110"/>
                </a:lnTo>
                <a:lnTo>
                  <a:pt x="221159" y="247069"/>
                </a:lnTo>
                <a:lnTo>
                  <a:pt x="213931" y="247662"/>
                </a:lnTo>
                <a:lnTo>
                  <a:pt x="211061" y="247662"/>
                </a:lnTo>
                <a:lnTo>
                  <a:pt x="203885" y="276796"/>
                </a:lnTo>
                <a:lnTo>
                  <a:pt x="203885" y="279704"/>
                </a:lnTo>
                <a:lnTo>
                  <a:pt x="201015" y="282625"/>
                </a:lnTo>
                <a:lnTo>
                  <a:pt x="196697" y="284073"/>
                </a:lnTo>
                <a:lnTo>
                  <a:pt x="173736" y="285534"/>
                </a:lnTo>
                <a:lnTo>
                  <a:pt x="172288" y="316128"/>
                </a:lnTo>
                <a:lnTo>
                  <a:pt x="169417" y="321957"/>
                </a:lnTo>
                <a:lnTo>
                  <a:pt x="165112" y="323418"/>
                </a:lnTo>
                <a:lnTo>
                  <a:pt x="136398" y="330695"/>
                </a:lnTo>
                <a:lnTo>
                  <a:pt x="132092" y="358381"/>
                </a:lnTo>
                <a:lnTo>
                  <a:pt x="129222" y="364197"/>
                </a:lnTo>
                <a:lnTo>
                  <a:pt x="124917" y="364197"/>
                </a:lnTo>
                <a:lnTo>
                  <a:pt x="94754" y="371487"/>
                </a:lnTo>
                <a:lnTo>
                  <a:pt x="88726" y="391883"/>
                </a:lnTo>
                <a:close/>
              </a:path>
              <a:path w="432435" h="409575">
                <a:moveTo>
                  <a:pt x="206755" y="230174"/>
                </a:moveTo>
                <a:lnTo>
                  <a:pt x="201015" y="230174"/>
                </a:lnTo>
                <a:lnTo>
                  <a:pt x="202450" y="228714"/>
                </a:lnTo>
                <a:lnTo>
                  <a:pt x="205320" y="228714"/>
                </a:lnTo>
                <a:lnTo>
                  <a:pt x="206755" y="230174"/>
                </a:lnTo>
                <a:close/>
              </a:path>
              <a:path w="432435" h="409575">
                <a:moveTo>
                  <a:pt x="308698" y="250571"/>
                </a:moveTo>
                <a:lnTo>
                  <a:pt x="293643" y="249523"/>
                </a:lnTo>
                <a:lnTo>
                  <a:pt x="278723" y="246564"/>
                </a:lnTo>
                <a:lnTo>
                  <a:pt x="264075" y="241966"/>
                </a:lnTo>
                <a:lnTo>
                  <a:pt x="249834" y="236004"/>
                </a:lnTo>
                <a:lnTo>
                  <a:pt x="363179" y="236004"/>
                </a:lnTo>
                <a:lnTo>
                  <a:pt x="356464" y="240623"/>
                </a:lnTo>
                <a:lnTo>
                  <a:pt x="308698" y="250571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07942" y="3345383"/>
            <a:ext cx="73647" cy="7598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606337" y="3661791"/>
            <a:ext cx="65307" cy="10130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89572" y="3252000"/>
            <a:ext cx="316865" cy="389255"/>
          </a:xfrm>
          <a:custGeom>
            <a:avLst/>
            <a:gdLst/>
            <a:ahLst/>
            <a:cxnLst/>
            <a:rect l="l" t="t" r="r" b="b"/>
            <a:pathLst>
              <a:path w="316865" h="389254">
                <a:moveTo>
                  <a:pt x="179679" y="16078"/>
                </a:moveTo>
                <a:lnTo>
                  <a:pt x="133680" y="16078"/>
                </a:lnTo>
                <a:lnTo>
                  <a:pt x="137681" y="9869"/>
                </a:lnTo>
                <a:lnTo>
                  <a:pt x="143027" y="4752"/>
                </a:lnTo>
                <a:lnTo>
                  <a:pt x="149450" y="1279"/>
                </a:lnTo>
                <a:lnTo>
                  <a:pt x="156679" y="0"/>
                </a:lnTo>
                <a:lnTo>
                  <a:pt x="164118" y="1279"/>
                </a:lnTo>
                <a:lnTo>
                  <a:pt x="170880" y="4752"/>
                </a:lnTo>
                <a:lnTo>
                  <a:pt x="176291" y="9869"/>
                </a:lnTo>
                <a:lnTo>
                  <a:pt x="179679" y="16078"/>
                </a:lnTo>
                <a:close/>
              </a:path>
              <a:path w="316865" h="389254">
                <a:moveTo>
                  <a:pt x="196938" y="71640"/>
                </a:moveTo>
                <a:lnTo>
                  <a:pt x="116433" y="71640"/>
                </a:lnTo>
                <a:lnTo>
                  <a:pt x="106100" y="69561"/>
                </a:lnTo>
                <a:lnTo>
                  <a:pt x="97383" y="63782"/>
                </a:lnTo>
                <a:lnTo>
                  <a:pt x="91362" y="54988"/>
                </a:lnTo>
                <a:lnTo>
                  <a:pt x="89115" y="43865"/>
                </a:lnTo>
                <a:lnTo>
                  <a:pt x="91362" y="33357"/>
                </a:lnTo>
                <a:lnTo>
                  <a:pt x="97383" y="24490"/>
                </a:lnTo>
                <a:lnTo>
                  <a:pt x="106100" y="18364"/>
                </a:lnTo>
                <a:lnTo>
                  <a:pt x="116433" y="16078"/>
                </a:lnTo>
                <a:lnTo>
                  <a:pt x="196938" y="16078"/>
                </a:lnTo>
                <a:lnTo>
                  <a:pt x="207875" y="18364"/>
                </a:lnTo>
                <a:lnTo>
                  <a:pt x="216520" y="24490"/>
                </a:lnTo>
                <a:lnTo>
                  <a:pt x="219568" y="29248"/>
                </a:lnTo>
                <a:lnTo>
                  <a:pt x="110680" y="29248"/>
                </a:lnTo>
                <a:lnTo>
                  <a:pt x="103492" y="35090"/>
                </a:lnTo>
                <a:lnTo>
                  <a:pt x="103492" y="51181"/>
                </a:lnTo>
                <a:lnTo>
                  <a:pt x="110680" y="57023"/>
                </a:lnTo>
                <a:lnTo>
                  <a:pt x="220886" y="57023"/>
                </a:lnTo>
                <a:lnTo>
                  <a:pt x="216520" y="63782"/>
                </a:lnTo>
                <a:lnTo>
                  <a:pt x="207875" y="69561"/>
                </a:lnTo>
                <a:lnTo>
                  <a:pt x="196938" y="71640"/>
                </a:lnTo>
                <a:close/>
              </a:path>
              <a:path w="316865" h="389254">
                <a:moveTo>
                  <a:pt x="220886" y="57023"/>
                </a:moveTo>
                <a:lnTo>
                  <a:pt x="204127" y="57023"/>
                </a:lnTo>
                <a:lnTo>
                  <a:pt x="209867" y="51181"/>
                </a:lnTo>
                <a:lnTo>
                  <a:pt x="209867" y="35090"/>
                </a:lnTo>
                <a:lnTo>
                  <a:pt x="204127" y="29248"/>
                </a:lnTo>
                <a:lnTo>
                  <a:pt x="219568" y="29248"/>
                </a:lnTo>
                <a:lnTo>
                  <a:pt x="222200" y="33357"/>
                </a:lnTo>
                <a:lnTo>
                  <a:pt x="224243" y="43865"/>
                </a:lnTo>
                <a:lnTo>
                  <a:pt x="222200" y="54988"/>
                </a:lnTo>
                <a:lnTo>
                  <a:pt x="220886" y="57023"/>
                </a:lnTo>
                <a:close/>
              </a:path>
              <a:path w="316865" h="389254">
                <a:moveTo>
                  <a:pt x="71869" y="388937"/>
                </a:moveTo>
                <a:lnTo>
                  <a:pt x="28752" y="388937"/>
                </a:lnTo>
                <a:lnTo>
                  <a:pt x="17584" y="386630"/>
                </a:lnTo>
                <a:lnTo>
                  <a:pt x="8442" y="380347"/>
                </a:lnTo>
                <a:lnTo>
                  <a:pt x="2267" y="371047"/>
                </a:lnTo>
                <a:lnTo>
                  <a:pt x="0" y="359689"/>
                </a:lnTo>
                <a:lnTo>
                  <a:pt x="0" y="233946"/>
                </a:lnTo>
                <a:lnTo>
                  <a:pt x="8376" y="193323"/>
                </a:lnTo>
                <a:lnTo>
                  <a:pt x="28209" y="164491"/>
                </a:lnTo>
                <a:lnTo>
                  <a:pt x="54781" y="145530"/>
                </a:lnTo>
                <a:lnTo>
                  <a:pt x="83375" y="134518"/>
                </a:lnTo>
                <a:lnTo>
                  <a:pt x="90607" y="116197"/>
                </a:lnTo>
                <a:lnTo>
                  <a:pt x="101342" y="100890"/>
                </a:lnTo>
                <a:lnTo>
                  <a:pt x="115311" y="88871"/>
                </a:lnTo>
                <a:lnTo>
                  <a:pt x="132245" y="80416"/>
                </a:lnTo>
                <a:lnTo>
                  <a:pt x="132245" y="71640"/>
                </a:lnTo>
                <a:lnTo>
                  <a:pt x="152374" y="71640"/>
                </a:lnTo>
                <a:lnTo>
                  <a:pt x="152374" y="95046"/>
                </a:lnTo>
                <a:lnTo>
                  <a:pt x="143751" y="97967"/>
                </a:lnTo>
                <a:lnTo>
                  <a:pt x="130383" y="103081"/>
                </a:lnTo>
                <a:lnTo>
                  <a:pt x="118768" y="111486"/>
                </a:lnTo>
                <a:lnTo>
                  <a:pt x="109580" y="122635"/>
                </a:lnTo>
                <a:lnTo>
                  <a:pt x="103492" y="135978"/>
                </a:lnTo>
                <a:lnTo>
                  <a:pt x="112593" y="137281"/>
                </a:lnTo>
                <a:lnTo>
                  <a:pt x="124520" y="138723"/>
                </a:lnTo>
                <a:lnTo>
                  <a:pt x="138871" y="139891"/>
                </a:lnTo>
                <a:lnTo>
                  <a:pt x="155244" y="140373"/>
                </a:lnTo>
                <a:lnTo>
                  <a:pt x="313743" y="140373"/>
                </a:lnTo>
                <a:lnTo>
                  <a:pt x="314715" y="142400"/>
                </a:lnTo>
                <a:lnTo>
                  <a:pt x="315038" y="144754"/>
                </a:lnTo>
                <a:lnTo>
                  <a:pt x="228561" y="144754"/>
                </a:lnTo>
                <a:lnTo>
                  <a:pt x="220789" y="148042"/>
                </a:lnTo>
                <a:lnTo>
                  <a:pt x="212298" y="150609"/>
                </a:lnTo>
                <a:lnTo>
                  <a:pt x="96304" y="150609"/>
                </a:lnTo>
                <a:lnTo>
                  <a:pt x="94868" y="152069"/>
                </a:lnTo>
                <a:lnTo>
                  <a:pt x="62775" y="163834"/>
                </a:lnTo>
                <a:lnTo>
                  <a:pt x="39709" y="181492"/>
                </a:lnTo>
                <a:lnTo>
                  <a:pt x="25535" y="204908"/>
                </a:lnTo>
                <a:lnTo>
                  <a:pt x="20116" y="233946"/>
                </a:lnTo>
                <a:lnTo>
                  <a:pt x="20116" y="365544"/>
                </a:lnTo>
                <a:lnTo>
                  <a:pt x="24434" y="369925"/>
                </a:lnTo>
                <a:lnTo>
                  <a:pt x="98577" y="369925"/>
                </a:lnTo>
                <a:lnTo>
                  <a:pt x="98352" y="371047"/>
                </a:lnTo>
                <a:lnTo>
                  <a:pt x="92175" y="380347"/>
                </a:lnTo>
                <a:lnTo>
                  <a:pt x="83032" y="386630"/>
                </a:lnTo>
                <a:lnTo>
                  <a:pt x="71869" y="388937"/>
                </a:lnTo>
                <a:close/>
              </a:path>
              <a:path w="316865" h="389254">
                <a:moveTo>
                  <a:pt x="313743" y="140373"/>
                </a:moveTo>
                <a:lnTo>
                  <a:pt x="155244" y="140373"/>
                </a:lnTo>
                <a:lnTo>
                  <a:pt x="169846" y="140074"/>
                </a:lnTo>
                <a:lnTo>
                  <a:pt x="183637" y="139088"/>
                </a:lnTo>
                <a:lnTo>
                  <a:pt x="196887" y="137281"/>
                </a:lnTo>
                <a:lnTo>
                  <a:pt x="209867" y="134518"/>
                </a:lnTo>
                <a:lnTo>
                  <a:pt x="203175" y="121402"/>
                </a:lnTo>
                <a:lnTo>
                  <a:pt x="194059" y="110756"/>
                </a:lnTo>
                <a:lnTo>
                  <a:pt x="182785" y="102853"/>
                </a:lnTo>
                <a:lnTo>
                  <a:pt x="169621" y="97967"/>
                </a:lnTo>
                <a:lnTo>
                  <a:pt x="162432" y="95046"/>
                </a:lnTo>
                <a:lnTo>
                  <a:pt x="162432" y="71640"/>
                </a:lnTo>
                <a:lnTo>
                  <a:pt x="181127" y="71640"/>
                </a:lnTo>
                <a:lnTo>
                  <a:pt x="181127" y="80416"/>
                </a:lnTo>
                <a:lnTo>
                  <a:pt x="196396" y="87500"/>
                </a:lnTo>
                <a:lnTo>
                  <a:pt x="209513" y="97597"/>
                </a:lnTo>
                <a:lnTo>
                  <a:pt x="219937" y="110436"/>
                </a:lnTo>
                <a:lnTo>
                  <a:pt x="227126" y="125742"/>
                </a:lnTo>
                <a:lnTo>
                  <a:pt x="296125" y="125742"/>
                </a:lnTo>
                <a:lnTo>
                  <a:pt x="304117" y="127821"/>
                </a:lnTo>
                <a:lnTo>
                  <a:pt x="310494" y="133602"/>
                </a:lnTo>
                <a:lnTo>
                  <a:pt x="313743" y="140373"/>
                </a:lnTo>
                <a:close/>
              </a:path>
              <a:path w="316865" h="389254">
                <a:moveTo>
                  <a:pt x="98577" y="369925"/>
                </a:moveTo>
                <a:lnTo>
                  <a:pt x="77622" y="369925"/>
                </a:lnTo>
                <a:lnTo>
                  <a:pt x="80492" y="365544"/>
                </a:lnTo>
                <a:lnTo>
                  <a:pt x="80492" y="267576"/>
                </a:lnTo>
                <a:lnTo>
                  <a:pt x="86790" y="261157"/>
                </a:lnTo>
                <a:lnTo>
                  <a:pt x="99188" y="251674"/>
                </a:lnTo>
                <a:lnTo>
                  <a:pt x="119132" y="242464"/>
                </a:lnTo>
                <a:lnTo>
                  <a:pt x="146621" y="238328"/>
                </a:lnTo>
                <a:lnTo>
                  <a:pt x="294690" y="238328"/>
                </a:lnTo>
                <a:lnTo>
                  <a:pt x="294690" y="236867"/>
                </a:lnTo>
                <a:lnTo>
                  <a:pt x="296125" y="233946"/>
                </a:lnTo>
                <a:lnTo>
                  <a:pt x="296125" y="149136"/>
                </a:lnTo>
                <a:lnTo>
                  <a:pt x="294690" y="146215"/>
                </a:lnTo>
                <a:lnTo>
                  <a:pt x="294690" y="144754"/>
                </a:lnTo>
                <a:lnTo>
                  <a:pt x="315038" y="144754"/>
                </a:lnTo>
                <a:lnTo>
                  <a:pt x="316242" y="153530"/>
                </a:lnTo>
                <a:lnTo>
                  <a:pt x="316242" y="229565"/>
                </a:lnTo>
                <a:lnTo>
                  <a:pt x="314715" y="240916"/>
                </a:lnTo>
                <a:lnTo>
                  <a:pt x="310494" y="250212"/>
                </a:lnTo>
                <a:lnTo>
                  <a:pt x="304117" y="256493"/>
                </a:lnTo>
                <a:lnTo>
                  <a:pt x="296125" y="258800"/>
                </a:lnTo>
                <a:lnTo>
                  <a:pt x="146621" y="258800"/>
                </a:lnTo>
                <a:lnTo>
                  <a:pt x="126900" y="261543"/>
                </a:lnTo>
                <a:lnTo>
                  <a:pt x="112839" y="267576"/>
                </a:lnTo>
                <a:lnTo>
                  <a:pt x="104169" y="273609"/>
                </a:lnTo>
                <a:lnTo>
                  <a:pt x="100622" y="276351"/>
                </a:lnTo>
                <a:lnTo>
                  <a:pt x="100622" y="359689"/>
                </a:lnTo>
                <a:lnTo>
                  <a:pt x="98577" y="369925"/>
                </a:lnTo>
                <a:close/>
              </a:path>
              <a:path w="316865" h="389254">
                <a:moveTo>
                  <a:pt x="158127" y="157911"/>
                </a:moveTo>
                <a:lnTo>
                  <a:pt x="143613" y="157386"/>
                </a:lnTo>
                <a:lnTo>
                  <a:pt x="128292" y="155903"/>
                </a:lnTo>
                <a:lnTo>
                  <a:pt x="112432" y="153598"/>
                </a:lnTo>
                <a:lnTo>
                  <a:pt x="96304" y="150609"/>
                </a:lnTo>
                <a:lnTo>
                  <a:pt x="212298" y="150609"/>
                </a:lnTo>
                <a:lnTo>
                  <a:pt x="206279" y="152428"/>
                </a:lnTo>
                <a:lnTo>
                  <a:pt x="185302" y="156266"/>
                </a:lnTo>
                <a:lnTo>
                  <a:pt x="158127" y="157911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234732" y="3093532"/>
            <a:ext cx="2056764" cy="1473200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1335"/>
              </a:spcBef>
            </a:pPr>
            <a:r>
              <a:rPr sz="1800" dirty="0">
                <a:solidFill>
                  <a:srgbClr val="92D050"/>
                </a:solidFill>
                <a:latin typeface="Noto Sans CJK JP Regular"/>
                <a:cs typeface="Noto Sans CJK JP Regular"/>
              </a:rPr>
              <a:t>格式</a:t>
            </a:r>
            <a:endParaRPr sz="1800">
              <a:latin typeface="Noto Sans CJK JP Regular"/>
              <a:cs typeface="Noto Sans CJK JP Regular"/>
            </a:endParaRPr>
          </a:p>
          <a:p>
            <a:pPr marL="12700" marR="5080" algn="just">
              <a:lnSpc>
                <a:spcPct val="129900"/>
              </a:lnSpc>
              <a:spcBef>
                <a:spcPts val="515"/>
              </a:spcBef>
            </a:pP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平时练习英文书写大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多 </a:t>
            </a: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是四线三格，但考试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时 </a:t>
            </a: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并没有四线三格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22990" y="3250514"/>
            <a:ext cx="162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EB4544"/>
                </a:solidFill>
                <a:latin typeface="Noto Sans CJK JP Regular"/>
                <a:cs typeface="Noto Sans CJK JP Regular"/>
              </a:rPr>
              <a:t>书写方法和技巧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19613" y="3590163"/>
            <a:ext cx="2259965" cy="659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99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是否需要系统的学习英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文 </a:t>
            </a: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书写的技巧和方法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？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08558" y="3093532"/>
            <a:ext cx="2056764" cy="1473200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1335"/>
              </a:spcBef>
            </a:pPr>
            <a:r>
              <a:rPr sz="1800" dirty="0">
                <a:solidFill>
                  <a:srgbClr val="548ED4"/>
                </a:solidFill>
                <a:latin typeface="Noto Sans CJK JP Regular"/>
                <a:cs typeface="Noto Sans CJK JP Regular"/>
              </a:rPr>
              <a:t>素材</a:t>
            </a:r>
            <a:endParaRPr sz="1800">
              <a:latin typeface="Noto Sans CJK JP Regular"/>
              <a:cs typeface="Noto Sans CJK JP Regular"/>
            </a:endParaRPr>
          </a:p>
          <a:p>
            <a:pPr marL="12700" marR="5080" algn="just">
              <a:lnSpc>
                <a:spcPct val="129900"/>
              </a:lnSpc>
              <a:spcBef>
                <a:spcPts val="515"/>
              </a:spcBef>
            </a:pP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我们平时练习的素材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和 </a:t>
            </a: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平时学习的英语核心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知 </a:t>
            </a: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识有关系吗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？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0" name="灯片编号占位符 3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03936"/>
            <a:ext cx="185597" cy="18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684"/>
            <a:ext cx="158115" cy="260985"/>
          </a:xfrm>
          <a:custGeom>
            <a:avLst/>
            <a:gdLst/>
            <a:ahLst/>
            <a:cxnLst/>
            <a:rect l="l" t="t" r="r" b="b"/>
            <a:pathLst>
              <a:path w="158115" h="260984">
                <a:moveTo>
                  <a:pt x="25654" y="260896"/>
                </a:moveTo>
                <a:lnTo>
                  <a:pt x="0" y="255776"/>
                </a:lnTo>
                <a:lnTo>
                  <a:pt x="0" y="5123"/>
                </a:lnTo>
                <a:lnTo>
                  <a:pt x="25654" y="0"/>
                </a:lnTo>
                <a:lnTo>
                  <a:pt x="76998" y="10251"/>
                </a:lnTo>
                <a:lnTo>
                  <a:pt x="118929" y="38209"/>
                </a:lnTo>
                <a:lnTo>
                  <a:pt x="147201" y="79676"/>
                </a:lnTo>
                <a:lnTo>
                  <a:pt x="157568" y="130454"/>
                </a:lnTo>
                <a:lnTo>
                  <a:pt x="147201" y="181225"/>
                </a:lnTo>
                <a:lnTo>
                  <a:pt x="118929" y="222688"/>
                </a:lnTo>
                <a:lnTo>
                  <a:pt x="76998" y="250644"/>
                </a:lnTo>
                <a:lnTo>
                  <a:pt x="25654" y="260896"/>
                </a:lnTo>
                <a:close/>
              </a:path>
            </a:pathLst>
          </a:custGeom>
          <a:solidFill>
            <a:srgbClr val="A9D25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414159"/>
            <a:ext cx="264795" cy="260985"/>
          </a:xfrm>
          <a:custGeom>
            <a:avLst/>
            <a:gdLst/>
            <a:ahLst/>
            <a:cxnLst/>
            <a:rect l="l" t="t" r="r" b="b"/>
            <a:pathLst>
              <a:path w="264795" h="260984">
                <a:moveTo>
                  <a:pt x="132499" y="260896"/>
                </a:moveTo>
                <a:lnTo>
                  <a:pt x="81147" y="250637"/>
                </a:lnTo>
                <a:lnTo>
                  <a:pt x="39155" y="222624"/>
                </a:lnTo>
                <a:lnTo>
                  <a:pt x="10710" y="181000"/>
                </a:lnTo>
                <a:lnTo>
                  <a:pt x="0" y="129908"/>
                </a:lnTo>
                <a:lnTo>
                  <a:pt x="10710" y="79445"/>
                </a:lnTo>
                <a:lnTo>
                  <a:pt x="39155" y="38141"/>
                </a:lnTo>
                <a:lnTo>
                  <a:pt x="81147" y="10243"/>
                </a:lnTo>
                <a:lnTo>
                  <a:pt x="132499" y="0"/>
                </a:lnTo>
                <a:lnTo>
                  <a:pt x="183848" y="10251"/>
                </a:lnTo>
                <a:lnTo>
                  <a:pt x="225779" y="38209"/>
                </a:lnTo>
                <a:lnTo>
                  <a:pt x="254048" y="79676"/>
                </a:lnTo>
                <a:lnTo>
                  <a:pt x="264414" y="130454"/>
                </a:lnTo>
                <a:lnTo>
                  <a:pt x="254048" y="181230"/>
                </a:lnTo>
                <a:lnTo>
                  <a:pt x="225779" y="222692"/>
                </a:lnTo>
                <a:lnTo>
                  <a:pt x="183848" y="250646"/>
                </a:lnTo>
                <a:lnTo>
                  <a:pt x="132499" y="260896"/>
                </a:lnTo>
                <a:close/>
              </a:path>
            </a:pathLst>
          </a:custGeom>
          <a:solidFill>
            <a:srgbClr val="97D2E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804" y="225552"/>
            <a:ext cx="458470" cy="450850"/>
          </a:xfrm>
          <a:custGeom>
            <a:avLst/>
            <a:gdLst/>
            <a:ahLst/>
            <a:cxnLst/>
            <a:rect l="l" t="t" r="r" b="b"/>
            <a:pathLst>
              <a:path w="458470" h="450850">
                <a:moveTo>
                  <a:pt x="228676" y="450850"/>
                </a:moveTo>
                <a:lnTo>
                  <a:pt x="182485" y="446270"/>
                </a:lnTo>
                <a:lnTo>
                  <a:pt x="139467" y="433134"/>
                </a:lnTo>
                <a:lnTo>
                  <a:pt x="100549" y="412350"/>
                </a:lnTo>
                <a:lnTo>
                  <a:pt x="66661" y="384824"/>
                </a:lnTo>
                <a:lnTo>
                  <a:pt x="38732" y="351461"/>
                </a:lnTo>
                <a:lnTo>
                  <a:pt x="17693" y="313170"/>
                </a:lnTo>
                <a:lnTo>
                  <a:pt x="4484" y="270940"/>
                </a:lnTo>
                <a:lnTo>
                  <a:pt x="0" y="225552"/>
                </a:lnTo>
                <a:lnTo>
                  <a:pt x="4484" y="180079"/>
                </a:lnTo>
                <a:lnTo>
                  <a:pt x="17739" y="137679"/>
                </a:lnTo>
                <a:lnTo>
                  <a:pt x="38775" y="99388"/>
                </a:lnTo>
                <a:lnTo>
                  <a:pt x="66694" y="66025"/>
                </a:lnTo>
                <a:lnTo>
                  <a:pt x="100570" y="38499"/>
                </a:lnTo>
                <a:lnTo>
                  <a:pt x="139477" y="17715"/>
                </a:lnTo>
                <a:lnTo>
                  <a:pt x="182488" y="4579"/>
                </a:lnTo>
                <a:lnTo>
                  <a:pt x="228676" y="0"/>
                </a:lnTo>
                <a:lnTo>
                  <a:pt x="274867" y="4580"/>
                </a:lnTo>
                <a:lnTo>
                  <a:pt x="317893" y="17717"/>
                </a:lnTo>
                <a:lnTo>
                  <a:pt x="356830" y="38505"/>
                </a:lnTo>
                <a:lnTo>
                  <a:pt x="390755" y="66041"/>
                </a:lnTo>
                <a:lnTo>
                  <a:pt x="418746" y="99419"/>
                </a:lnTo>
                <a:lnTo>
                  <a:pt x="439878" y="137733"/>
                </a:lnTo>
                <a:lnTo>
                  <a:pt x="453216" y="179994"/>
                </a:lnTo>
                <a:lnTo>
                  <a:pt x="457873" y="225425"/>
                </a:lnTo>
                <a:lnTo>
                  <a:pt x="453216" y="270855"/>
                </a:lnTo>
                <a:lnTo>
                  <a:pt x="439831" y="313223"/>
                </a:lnTo>
                <a:lnTo>
                  <a:pt x="418703" y="351492"/>
                </a:lnTo>
                <a:lnTo>
                  <a:pt x="390722" y="384840"/>
                </a:lnTo>
                <a:lnTo>
                  <a:pt x="356809" y="412357"/>
                </a:lnTo>
                <a:lnTo>
                  <a:pt x="317883" y="433136"/>
                </a:lnTo>
                <a:lnTo>
                  <a:pt x="274864" y="446270"/>
                </a:lnTo>
                <a:lnTo>
                  <a:pt x="228676" y="450850"/>
                </a:lnTo>
                <a:close/>
              </a:path>
            </a:pathLst>
          </a:custGeom>
          <a:solidFill>
            <a:srgbClr val="EA541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9533" y="379095"/>
            <a:ext cx="101600" cy="184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3439" y="379095"/>
            <a:ext cx="81348" cy="184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2542" y="368300"/>
            <a:ext cx="391909" cy="1949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49729" y="366395"/>
            <a:ext cx="197053" cy="1974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52929" y="367665"/>
            <a:ext cx="198234" cy="1968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56129" y="365125"/>
            <a:ext cx="196850" cy="1981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58339" y="366395"/>
            <a:ext cx="197243" cy="1987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61539" y="368300"/>
            <a:ext cx="195859" cy="1968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8308" y="369570"/>
            <a:ext cx="192087" cy="1841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1508" y="377825"/>
            <a:ext cx="395084" cy="18478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75126" y="370205"/>
            <a:ext cx="197650" cy="1930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34486" y="380365"/>
            <a:ext cx="131965" cy="18224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87064" y="366395"/>
            <a:ext cx="72821" cy="1949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80929" y="374650"/>
            <a:ext cx="198247" cy="190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84536" y="366395"/>
            <a:ext cx="197840" cy="1962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02734" y="382905"/>
            <a:ext cx="136525" cy="15367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65295" y="380365"/>
            <a:ext cx="197484" cy="15875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89450" y="380212"/>
            <a:ext cx="96520" cy="15636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67884" y="425450"/>
            <a:ext cx="38100" cy="3428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67884" y="504825"/>
            <a:ext cx="38100" cy="3428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4227" y="1841957"/>
            <a:ext cx="2049538" cy="2156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4217" y="1735988"/>
            <a:ext cx="2322195" cy="2369820"/>
          </a:xfrm>
          <a:custGeom>
            <a:avLst/>
            <a:gdLst/>
            <a:ahLst/>
            <a:cxnLst/>
            <a:rect l="l" t="t" r="r" b="b"/>
            <a:pathLst>
              <a:path w="2322195" h="2369820">
                <a:moveTo>
                  <a:pt x="38" y="1199959"/>
                </a:moveTo>
                <a:lnTo>
                  <a:pt x="0" y="1174394"/>
                </a:lnTo>
                <a:lnTo>
                  <a:pt x="25400" y="1174559"/>
                </a:lnTo>
                <a:lnTo>
                  <a:pt x="25337" y="1184808"/>
                </a:lnTo>
                <a:lnTo>
                  <a:pt x="25438" y="1199794"/>
                </a:lnTo>
                <a:lnTo>
                  <a:pt x="38" y="1199959"/>
                </a:lnTo>
                <a:close/>
              </a:path>
              <a:path w="2322195" h="2369820">
                <a:moveTo>
                  <a:pt x="25882" y="1149477"/>
                </a:moveTo>
                <a:lnTo>
                  <a:pt x="495" y="1148689"/>
                </a:lnTo>
                <a:lnTo>
                  <a:pt x="800" y="1138872"/>
                </a:lnTo>
                <a:lnTo>
                  <a:pt x="1498" y="1122997"/>
                </a:lnTo>
                <a:lnTo>
                  <a:pt x="26860" y="1124407"/>
                </a:lnTo>
                <a:lnTo>
                  <a:pt x="26815" y="1125131"/>
                </a:lnTo>
                <a:lnTo>
                  <a:pt x="26169" y="1139977"/>
                </a:lnTo>
                <a:lnTo>
                  <a:pt x="25882" y="1149477"/>
                </a:lnTo>
                <a:close/>
              </a:path>
              <a:path w="2322195" h="2369820">
                <a:moveTo>
                  <a:pt x="26815" y="1125131"/>
                </a:moveTo>
                <a:lnTo>
                  <a:pt x="26822" y="1124965"/>
                </a:lnTo>
                <a:lnTo>
                  <a:pt x="26815" y="1125131"/>
                </a:lnTo>
                <a:close/>
              </a:path>
              <a:path w="2322195" h="2369820">
                <a:moveTo>
                  <a:pt x="28397" y="1099223"/>
                </a:moveTo>
                <a:lnTo>
                  <a:pt x="3060" y="1097483"/>
                </a:lnTo>
                <a:lnTo>
                  <a:pt x="3327" y="1093533"/>
                </a:lnTo>
                <a:lnTo>
                  <a:pt x="4546" y="1078522"/>
                </a:lnTo>
                <a:lnTo>
                  <a:pt x="5168" y="1071854"/>
                </a:lnTo>
                <a:lnTo>
                  <a:pt x="30454" y="1074216"/>
                </a:lnTo>
                <a:lnTo>
                  <a:pt x="29831" y="1080884"/>
                </a:lnTo>
                <a:lnTo>
                  <a:pt x="28652" y="1095578"/>
                </a:lnTo>
                <a:lnTo>
                  <a:pt x="28397" y="1099223"/>
                </a:lnTo>
                <a:close/>
              </a:path>
              <a:path w="2322195" h="2369820">
                <a:moveTo>
                  <a:pt x="29832" y="1080884"/>
                </a:moveTo>
                <a:lnTo>
                  <a:pt x="29845" y="1080719"/>
                </a:lnTo>
                <a:lnTo>
                  <a:pt x="29832" y="1080884"/>
                </a:lnTo>
                <a:close/>
              </a:path>
              <a:path w="2322195" h="2369820">
                <a:moveTo>
                  <a:pt x="28660" y="1095467"/>
                </a:moveTo>
                <a:close/>
              </a:path>
              <a:path w="2322195" h="2369820">
                <a:moveTo>
                  <a:pt x="28652" y="1095578"/>
                </a:moveTo>
                <a:close/>
              </a:path>
              <a:path w="2322195" h="2369820">
                <a:moveTo>
                  <a:pt x="33020" y="1049261"/>
                </a:moveTo>
                <a:lnTo>
                  <a:pt x="7797" y="1046276"/>
                </a:lnTo>
                <a:lnTo>
                  <a:pt x="9270" y="1033805"/>
                </a:lnTo>
                <a:lnTo>
                  <a:pt x="10960" y="1020914"/>
                </a:lnTo>
                <a:lnTo>
                  <a:pt x="36144" y="1024216"/>
                </a:lnTo>
                <a:lnTo>
                  <a:pt x="34460" y="1037107"/>
                </a:lnTo>
                <a:lnTo>
                  <a:pt x="33020" y="1049261"/>
                </a:lnTo>
                <a:close/>
              </a:path>
              <a:path w="2322195" h="2369820">
                <a:moveTo>
                  <a:pt x="34460" y="1037107"/>
                </a:moveTo>
                <a:lnTo>
                  <a:pt x="34480" y="1036942"/>
                </a:lnTo>
                <a:lnTo>
                  <a:pt x="34460" y="1037107"/>
                </a:lnTo>
                <a:close/>
              </a:path>
              <a:path w="2322195" h="2369820">
                <a:moveTo>
                  <a:pt x="39789" y="999401"/>
                </a:moveTo>
                <a:lnTo>
                  <a:pt x="14693" y="995476"/>
                </a:lnTo>
                <a:lnTo>
                  <a:pt x="15608" y="989609"/>
                </a:lnTo>
                <a:lnTo>
                  <a:pt x="18132" y="974661"/>
                </a:lnTo>
                <a:lnTo>
                  <a:pt x="18961" y="970127"/>
                </a:lnTo>
                <a:lnTo>
                  <a:pt x="43954" y="974661"/>
                </a:lnTo>
                <a:lnTo>
                  <a:pt x="43065" y="979525"/>
                </a:lnTo>
                <a:lnTo>
                  <a:pt x="40652" y="993838"/>
                </a:lnTo>
                <a:lnTo>
                  <a:pt x="39789" y="999401"/>
                </a:lnTo>
                <a:close/>
              </a:path>
              <a:path w="2322195" h="2369820">
                <a:moveTo>
                  <a:pt x="43065" y="979525"/>
                </a:moveTo>
                <a:lnTo>
                  <a:pt x="43091" y="979373"/>
                </a:lnTo>
                <a:lnTo>
                  <a:pt x="43065" y="979525"/>
                </a:lnTo>
                <a:close/>
              </a:path>
              <a:path w="2322195" h="2369820">
                <a:moveTo>
                  <a:pt x="40652" y="993838"/>
                </a:moveTo>
                <a:lnTo>
                  <a:pt x="40678" y="993673"/>
                </a:lnTo>
                <a:lnTo>
                  <a:pt x="40652" y="993838"/>
                </a:lnTo>
                <a:close/>
              </a:path>
              <a:path w="2322195" h="2369820">
                <a:moveTo>
                  <a:pt x="48628" y="950010"/>
                </a:moveTo>
                <a:lnTo>
                  <a:pt x="23761" y="944867"/>
                </a:lnTo>
                <a:lnTo>
                  <a:pt x="26517" y="931532"/>
                </a:lnTo>
                <a:lnTo>
                  <a:pt x="29082" y="919873"/>
                </a:lnTo>
                <a:lnTo>
                  <a:pt x="53886" y="925321"/>
                </a:lnTo>
                <a:lnTo>
                  <a:pt x="51327" y="936980"/>
                </a:lnTo>
                <a:lnTo>
                  <a:pt x="48628" y="950010"/>
                </a:lnTo>
                <a:close/>
              </a:path>
              <a:path w="2322195" h="2369820">
                <a:moveTo>
                  <a:pt x="51327" y="936980"/>
                </a:moveTo>
                <a:lnTo>
                  <a:pt x="51358" y="936828"/>
                </a:lnTo>
                <a:lnTo>
                  <a:pt x="51327" y="936980"/>
                </a:lnTo>
                <a:close/>
              </a:path>
              <a:path w="2322195" h="2369820">
                <a:moveTo>
                  <a:pt x="59639" y="900899"/>
                </a:moveTo>
                <a:lnTo>
                  <a:pt x="34963" y="894841"/>
                </a:lnTo>
                <a:lnTo>
                  <a:pt x="36487" y="888644"/>
                </a:lnTo>
                <a:lnTo>
                  <a:pt x="40157" y="874483"/>
                </a:lnTo>
                <a:lnTo>
                  <a:pt x="41389" y="869950"/>
                </a:lnTo>
                <a:lnTo>
                  <a:pt x="65900" y="876604"/>
                </a:lnTo>
                <a:lnTo>
                  <a:pt x="64670" y="881138"/>
                </a:lnTo>
                <a:lnTo>
                  <a:pt x="61087" y="895007"/>
                </a:lnTo>
                <a:lnTo>
                  <a:pt x="59639" y="900899"/>
                </a:lnTo>
                <a:close/>
              </a:path>
              <a:path w="2322195" h="2369820">
                <a:moveTo>
                  <a:pt x="64670" y="881138"/>
                </a:moveTo>
                <a:lnTo>
                  <a:pt x="64706" y="880999"/>
                </a:lnTo>
                <a:lnTo>
                  <a:pt x="64670" y="881138"/>
                </a:lnTo>
                <a:close/>
              </a:path>
              <a:path w="2322195" h="2369820">
                <a:moveTo>
                  <a:pt x="61100" y="894956"/>
                </a:moveTo>
                <a:close/>
              </a:path>
              <a:path w="2322195" h="2369820">
                <a:moveTo>
                  <a:pt x="61087" y="895007"/>
                </a:moveTo>
                <a:close/>
              </a:path>
              <a:path w="2322195" h="2369820">
                <a:moveTo>
                  <a:pt x="72669" y="852449"/>
                </a:moveTo>
                <a:lnTo>
                  <a:pt x="48323" y="845197"/>
                </a:lnTo>
                <a:lnTo>
                  <a:pt x="52133" y="832434"/>
                </a:lnTo>
                <a:lnTo>
                  <a:pt x="55778" y="820750"/>
                </a:lnTo>
                <a:lnTo>
                  <a:pt x="80022" y="828294"/>
                </a:lnTo>
                <a:lnTo>
                  <a:pt x="76386" y="839977"/>
                </a:lnTo>
                <a:lnTo>
                  <a:pt x="72669" y="852449"/>
                </a:lnTo>
                <a:close/>
              </a:path>
              <a:path w="2322195" h="2369820">
                <a:moveTo>
                  <a:pt x="76390" y="839977"/>
                </a:moveTo>
                <a:lnTo>
                  <a:pt x="76428" y="839838"/>
                </a:lnTo>
                <a:lnTo>
                  <a:pt x="76390" y="839977"/>
                </a:lnTo>
                <a:close/>
              </a:path>
              <a:path w="2322195" h="2369820">
                <a:moveTo>
                  <a:pt x="87858" y="804456"/>
                </a:moveTo>
                <a:lnTo>
                  <a:pt x="63792" y="796315"/>
                </a:lnTo>
                <a:lnTo>
                  <a:pt x="65582" y="791032"/>
                </a:lnTo>
                <a:lnTo>
                  <a:pt x="70383" y="777392"/>
                </a:lnTo>
                <a:lnTo>
                  <a:pt x="72326" y="772071"/>
                </a:lnTo>
                <a:lnTo>
                  <a:pt x="96177" y="780795"/>
                </a:lnTo>
                <a:lnTo>
                  <a:pt x="94285" y="785964"/>
                </a:lnTo>
                <a:lnTo>
                  <a:pt x="89538" y="799464"/>
                </a:lnTo>
                <a:lnTo>
                  <a:pt x="87858" y="804456"/>
                </a:lnTo>
                <a:close/>
              </a:path>
              <a:path w="2322195" h="2369820">
                <a:moveTo>
                  <a:pt x="94248" y="786104"/>
                </a:moveTo>
                <a:lnTo>
                  <a:pt x="94297" y="785964"/>
                </a:lnTo>
                <a:lnTo>
                  <a:pt x="94248" y="786104"/>
                </a:lnTo>
                <a:close/>
              </a:path>
              <a:path w="2322195" h="2369820">
                <a:moveTo>
                  <a:pt x="89538" y="799464"/>
                </a:moveTo>
                <a:lnTo>
                  <a:pt x="89585" y="799325"/>
                </a:lnTo>
                <a:lnTo>
                  <a:pt x="89538" y="799464"/>
                </a:lnTo>
                <a:close/>
              </a:path>
              <a:path w="2322195" h="2369820">
                <a:moveTo>
                  <a:pt x="105016" y="757301"/>
                </a:moveTo>
                <a:lnTo>
                  <a:pt x="81381" y="748004"/>
                </a:lnTo>
                <a:lnTo>
                  <a:pt x="85737" y="736917"/>
                </a:lnTo>
                <a:lnTo>
                  <a:pt x="90881" y="724293"/>
                </a:lnTo>
                <a:lnTo>
                  <a:pt x="114401" y="733869"/>
                </a:lnTo>
                <a:lnTo>
                  <a:pt x="109261" y="746506"/>
                </a:lnTo>
                <a:lnTo>
                  <a:pt x="105016" y="757301"/>
                </a:lnTo>
                <a:close/>
              </a:path>
              <a:path w="2322195" h="2369820">
                <a:moveTo>
                  <a:pt x="109261" y="746506"/>
                </a:moveTo>
                <a:lnTo>
                  <a:pt x="109321" y="746353"/>
                </a:lnTo>
                <a:lnTo>
                  <a:pt x="109261" y="746506"/>
                </a:lnTo>
                <a:close/>
              </a:path>
              <a:path w="2322195" h="2369820">
                <a:moveTo>
                  <a:pt x="124256" y="710793"/>
                </a:moveTo>
                <a:lnTo>
                  <a:pt x="100977" y="700646"/>
                </a:lnTo>
                <a:lnTo>
                  <a:pt x="102489" y="697179"/>
                </a:lnTo>
                <a:lnTo>
                  <a:pt x="108369" y="684110"/>
                </a:lnTo>
                <a:lnTo>
                  <a:pt x="111569" y="677227"/>
                </a:lnTo>
                <a:lnTo>
                  <a:pt x="134607" y="687933"/>
                </a:lnTo>
                <a:lnTo>
                  <a:pt x="131407" y="694816"/>
                </a:lnTo>
                <a:lnTo>
                  <a:pt x="125643" y="707605"/>
                </a:lnTo>
                <a:lnTo>
                  <a:pt x="124256" y="710793"/>
                </a:lnTo>
                <a:close/>
              </a:path>
              <a:path w="2322195" h="2369820">
                <a:moveTo>
                  <a:pt x="131423" y="694780"/>
                </a:moveTo>
                <a:close/>
              </a:path>
              <a:path w="2322195" h="2369820">
                <a:moveTo>
                  <a:pt x="131407" y="694816"/>
                </a:moveTo>
                <a:close/>
              </a:path>
              <a:path w="2322195" h="2369820">
                <a:moveTo>
                  <a:pt x="125643" y="707605"/>
                </a:moveTo>
                <a:lnTo>
                  <a:pt x="125704" y="707466"/>
                </a:lnTo>
                <a:lnTo>
                  <a:pt x="125643" y="707605"/>
                </a:lnTo>
                <a:close/>
              </a:path>
              <a:path w="2322195" h="2369820">
                <a:moveTo>
                  <a:pt x="145427" y="665289"/>
                </a:moveTo>
                <a:lnTo>
                  <a:pt x="122656" y="654037"/>
                </a:lnTo>
                <a:lnTo>
                  <a:pt x="127479" y="644334"/>
                </a:lnTo>
                <a:lnTo>
                  <a:pt x="133413" y="632675"/>
                </a:lnTo>
                <a:lnTo>
                  <a:pt x="134239" y="631088"/>
                </a:lnTo>
                <a:lnTo>
                  <a:pt x="156743" y="642886"/>
                </a:lnTo>
                <a:lnTo>
                  <a:pt x="155910" y="644474"/>
                </a:lnTo>
                <a:lnTo>
                  <a:pt x="149562" y="656932"/>
                </a:lnTo>
                <a:lnTo>
                  <a:pt x="145427" y="665289"/>
                </a:lnTo>
                <a:close/>
              </a:path>
              <a:path w="2322195" h="2369820">
                <a:moveTo>
                  <a:pt x="155910" y="644474"/>
                </a:moveTo>
                <a:lnTo>
                  <a:pt x="155981" y="644334"/>
                </a:lnTo>
                <a:lnTo>
                  <a:pt x="155910" y="644474"/>
                </a:lnTo>
                <a:close/>
              </a:path>
              <a:path w="2322195" h="2369820">
                <a:moveTo>
                  <a:pt x="149567" y="656932"/>
                </a:moveTo>
                <a:lnTo>
                  <a:pt x="149631" y="656793"/>
                </a:lnTo>
                <a:lnTo>
                  <a:pt x="149567" y="656932"/>
                </a:lnTo>
                <a:close/>
              </a:path>
              <a:path w="2322195" h="2369820">
                <a:moveTo>
                  <a:pt x="168605" y="620610"/>
                </a:moveTo>
                <a:lnTo>
                  <a:pt x="146253" y="608533"/>
                </a:lnTo>
                <a:lnTo>
                  <a:pt x="146812" y="607491"/>
                </a:lnTo>
                <a:lnTo>
                  <a:pt x="153733" y="595045"/>
                </a:lnTo>
                <a:lnTo>
                  <a:pt x="158826" y="586117"/>
                </a:lnTo>
                <a:lnTo>
                  <a:pt x="180886" y="598716"/>
                </a:lnTo>
                <a:lnTo>
                  <a:pt x="175786" y="607644"/>
                </a:lnTo>
                <a:lnTo>
                  <a:pt x="168605" y="620610"/>
                </a:lnTo>
                <a:close/>
              </a:path>
              <a:path w="2322195" h="2369820">
                <a:moveTo>
                  <a:pt x="175793" y="607644"/>
                </a:moveTo>
                <a:lnTo>
                  <a:pt x="175856" y="607517"/>
                </a:lnTo>
                <a:lnTo>
                  <a:pt x="175793" y="607644"/>
                </a:lnTo>
                <a:close/>
              </a:path>
              <a:path w="2322195" h="2369820">
                <a:moveTo>
                  <a:pt x="169046" y="619795"/>
                </a:moveTo>
                <a:close/>
              </a:path>
              <a:path w="2322195" h="2369820">
                <a:moveTo>
                  <a:pt x="169024" y="619836"/>
                </a:moveTo>
                <a:close/>
              </a:path>
              <a:path w="2322195" h="2369820">
                <a:moveTo>
                  <a:pt x="193636" y="577100"/>
                </a:moveTo>
                <a:lnTo>
                  <a:pt x="171881" y="563981"/>
                </a:lnTo>
                <a:lnTo>
                  <a:pt x="175336" y="558266"/>
                </a:lnTo>
                <a:lnTo>
                  <a:pt x="182816" y="546201"/>
                </a:lnTo>
                <a:lnTo>
                  <a:pt x="185407" y="542124"/>
                </a:lnTo>
                <a:lnTo>
                  <a:pt x="206832" y="555764"/>
                </a:lnTo>
                <a:lnTo>
                  <a:pt x="204238" y="559841"/>
                </a:lnTo>
                <a:lnTo>
                  <a:pt x="196918" y="571652"/>
                </a:lnTo>
                <a:lnTo>
                  <a:pt x="193636" y="577100"/>
                </a:lnTo>
                <a:close/>
              </a:path>
              <a:path w="2322195" h="2369820">
                <a:moveTo>
                  <a:pt x="204241" y="559841"/>
                </a:moveTo>
                <a:close/>
              </a:path>
              <a:path w="2322195" h="2369820">
                <a:moveTo>
                  <a:pt x="196926" y="571652"/>
                </a:moveTo>
                <a:lnTo>
                  <a:pt x="197002" y="571512"/>
                </a:lnTo>
                <a:lnTo>
                  <a:pt x="196926" y="571652"/>
                </a:lnTo>
                <a:close/>
              </a:path>
              <a:path w="2322195" h="2369820">
                <a:moveTo>
                  <a:pt x="220484" y="534708"/>
                </a:moveTo>
                <a:lnTo>
                  <a:pt x="199389" y="520560"/>
                </a:lnTo>
                <a:lnTo>
                  <a:pt x="206070" y="510603"/>
                </a:lnTo>
                <a:lnTo>
                  <a:pt x="213753" y="499427"/>
                </a:lnTo>
                <a:lnTo>
                  <a:pt x="234683" y="513829"/>
                </a:lnTo>
                <a:lnTo>
                  <a:pt x="227003" y="524992"/>
                </a:lnTo>
                <a:lnTo>
                  <a:pt x="220484" y="534708"/>
                </a:lnTo>
                <a:close/>
              </a:path>
              <a:path w="2322195" h="2369820">
                <a:moveTo>
                  <a:pt x="227003" y="524992"/>
                </a:moveTo>
                <a:close/>
              </a:path>
              <a:path w="2322195" h="2369820">
                <a:moveTo>
                  <a:pt x="249250" y="493394"/>
                </a:moveTo>
                <a:lnTo>
                  <a:pt x="228676" y="478497"/>
                </a:lnTo>
                <a:lnTo>
                  <a:pt x="230593" y="475856"/>
                </a:lnTo>
                <a:lnTo>
                  <a:pt x="244017" y="457974"/>
                </a:lnTo>
                <a:lnTo>
                  <a:pt x="264325" y="473227"/>
                </a:lnTo>
                <a:lnTo>
                  <a:pt x="251044" y="490931"/>
                </a:lnTo>
                <a:lnTo>
                  <a:pt x="249250" y="493394"/>
                </a:lnTo>
                <a:close/>
              </a:path>
              <a:path w="2322195" h="2369820">
                <a:moveTo>
                  <a:pt x="250901" y="491121"/>
                </a:moveTo>
                <a:lnTo>
                  <a:pt x="251028" y="490931"/>
                </a:lnTo>
                <a:lnTo>
                  <a:pt x="250901" y="491121"/>
                </a:lnTo>
                <a:close/>
              </a:path>
              <a:path w="2322195" h="2369820">
                <a:moveTo>
                  <a:pt x="279768" y="453453"/>
                </a:moveTo>
                <a:lnTo>
                  <a:pt x="259829" y="437718"/>
                </a:lnTo>
                <a:lnTo>
                  <a:pt x="265048" y="431114"/>
                </a:lnTo>
                <a:lnTo>
                  <a:pt x="276072" y="417804"/>
                </a:lnTo>
                <a:lnTo>
                  <a:pt x="295630" y="433997"/>
                </a:lnTo>
                <a:lnTo>
                  <a:pt x="284607" y="447319"/>
                </a:lnTo>
                <a:lnTo>
                  <a:pt x="279768" y="453453"/>
                </a:lnTo>
                <a:close/>
              </a:path>
              <a:path w="2322195" h="2369820">
                <a:moveTo>
                  <a:pt x="284610" y="447315"/>
                </a:moveTo>
                <a:lnTo>
                  <a:pt x="284797" y="447078"/>
                </a:lnTo>
                <a:lnTo>
                  <a:pt x="284610" y="447315"/>
                </a:lnTo>
                <a:close/>
              </a:path>
              <a:path w="2322195" h="2369820">
                <a:moveTo>
                  <a:pt x="284607" y="447319"/>
                </a:moveTo>
                <a:close/>
              </a:path>
              <a:path w="2322195" h="2369820">
                <a:moveTo>
                  <a:pt x="311912" y="414896"/>
                </a:moveTo>
                <a:lnTo>
                  <a:pt x="292747" y="398233"/>
                </a:lnTo>
                <a:lnTo>
                  <a:pt x="301536" y="388124"/>
                </a:lnTo>
                <a:lnTo>
                  <a:pt x="309829" y="379031"/>
                </a:lnTo>
                <a:lnTo>
                  <a:pt x="328587" y="396151"/>
                </a:lnTo>
                <a:lnTo>
                  <a:pt x="320298" y="405244"/>
                </a:lnTo>
                <a:lnTo>
                  <a:pt x="311912" y="414896"/>
                </a:lnTo>
                <a:close/>
              </a:path>
              <a:path w="2322195" h="2369820">
                <a:moveTo>
                  <a:pt x="320390" y="405138"/>
                </a:moveTo>
                <a:close/>
              </a:path>
              <a:path w="2322195" h="2369820">
                <a:moveTo>
                  <a:pt x="320298" y="405244"/>
                </a:moveTo>
                <a:close/>
              </a:path>
              <a:path w="2322195" h="2369820">
                <a:moveTo>
                  <a:pt x="345668" y="377761"/>
                </a:moveTo>
                <a:lnTo>
                  <a:pt x="327317" y="360210"/>
                </a:lnTo>
                <a:lnTo>
                  <a:pt x="339966" y="346989"/>
                </a:lnTo>
                <a:lnTo>
                  <a:pt x="345211" y="341756"/>
                </a:lnTo>
                <a:lnTo>
                  <a:pt x="363143" y="359752"/>
                </a:lnTo>
                <a:lnTo>
                  <a:pt x="357898" y="364972"/>
                </a:lnTo>
                <a:lnTo>
                  <a:pt x="345668" y="377761"/>
                </a:lnTo>
                <a:close/>
              </a:path>
              <a:path w="2322195" h="2369820">
                <a:moveTo>
                  <a:pt x="358093" y="364778"/>
                </a:moveTo>
                <a:close/>
              </a:path>
              <a:path w="2322195" h="2369820">
                <a:moveTo>
                  <a:pt x="357907" y="364972"/>
                </a:moveTo>
                <a:lnTo>
                  <a:pt x="358093" y="364778"/>
                </a:lnTo>
                <a:lnTo>
                  <a:pt x="357907" y="364972"/>
                </a:lnTo>
                <a:close/>
              </a:path>
              <a:path w="2322195" h="2369820">
                <a:moveTo>
                  <a:pt x="381000" y="342112"/>
                </a:moveTo>
                <a:lnTo>
                  <a:pt x="363499" y="323697"/>
                </a:lnTo>
                <a:lnTo>
                  <a:pt x="380288" y="307759"/>
                </a:lnTo>
                <a:lnTo>
                  <a:pt x="382181" y="306044"/>
                </a:lnTo>
                <a:lnTo>
                  <a:pt x="399237" y="324865"/>
                </a:lnTo>
                <a:lnTo>
                  <a:pt x="397333" y="326593"/>
                </a:lnTo>
                <a:lnTo>
                  <a:pt x="381000" y="342112"/>
                </a:lnTo>
                <a:close/>
              </a:path>
              <a:path w="2322195" h="2369820">
                <a:moveTo>
                  <a:pt x="397362" y="326565"/>
                </a:moveTo>
                <a:lnTo>
                  <a:pt x="397560" y="326377"/>
                </a:lnTo>
                <a:lnTo>
                  <a:pt x="397362" y="326565"/>
                </a:lnTo>
                <a:close/>
              </a:path>
              <a:path w="2322195" h="2369820">
                <a:moveTo>
                  <a:pt x="397333" y="326593"/>
                </a:moveTo>
                <a:close/>
              </a:path>
              <a:path w="2322195" h="2369820">
                <a:moveTo>
                  <a:pt x="417830" y="308025"/>
                </a:moveTo>
                <a:lnTo>
                  <a:pt x="401231" y="288797"/>
                </a:lnTo>
                <a:lnTo>
                  <a:pt x="420471" y="272199"/>
                </a:lnTo>
                <a:lnTo>
                  <a:pt x="437057" y="291426"/>
                </a:lnTo>
                <a:lnTo>
                  <a:pt x="417830" y="308025"/>
                </a:lnTo>
                <a:close/>
              </a:path>
              <a:path w="2322195" h="2369820">
                <a:moveTo>
                  <a:pt x="456412" y="275450"/>
                </a:moveTo>
                <a:lnTo>
                  <a:pt x="440283" y="255828"/>
                </a:lnTo>
                <a:lnTo>
                  <a:pt x="444055" y="252730"/>
                </a:lnTo>
                <a:lnTo>
                  <a:pt x="455079" y="244005"/>
                </a:lnTo>
                <a:lnTo>
                  <a:pt x="460489" y="239814"/>
                </a:lnTo>
                <a:lnTo>
                  <a:pt x="476021" y="259918"/>
                </a:lnTo>
                <a:lnTo>
                  <a:pt x="470742" y="263994"/>
                </a:lnTo>
                <a:lnTo>
                  <a:pt x="459828" y="272630"/>
                </a:lnTo>
                <a:lnTo>
                  <a:pt x="456412" y="275450"/>
                </a:lnTo>
                <a:close/>
              </a:path>
              <a:path w="2322195" h="2369820">
                <a:moveTo>
                  <a:pt x="470611" y="264096"/>
                </a:moveTo>
                <a:lnTo>
                  <a:pt x="470742" y="263994"/>
                </a:lnTo>
                <a:lnTo>
                  <a:pt x="470611" y="264096"/>
                </a:lnTo>
                <a:close/>
              </a:path>
              <a:path w="2322195" h="2369820">
                <a:moveTo>
                  <a:pt x="459837" y="272630"/>
                </a:moveTo>
                <a:lnTo>
                  <a:pt x="460006" y="272491"/>
                </a:lnTo>
                <a:lnTo>
                  <a:pt x="459837" y="272630"/>
                </a:lnTo>
                <a:close/>
              </a:path>
              <a:path w="2322195" h="2369820">
                <a:moveTo>
                  <a:pt x="496036" y="244779"/>
                </a:moveTo>
                <a:lnTo>
                  <a:pt x="480999" y="224320"/>
                </a:lnTo>
                <a:lnTo>
                  <a:pt x="488746" y="218617"/>
                </a:lnTo>
                <a:lnTo>
                  <a:pt x="500176" y="210426"/>
                </a:lnTo>
                <a:lnTo>
                  <a:pt x="501840" y="209270"/>
                </a:lnTo>
                <a:lnTo>
                  <a:pt x="516381" y="230085"/>
                </a:lnTo>
                <a:lnTo>
                  <a:pt x="514731" y="231241"/>
                </a:lnTo>
                <a:lnTo>
                  <a:pt x="503548" y="239255"/>
                </a:lnTo>
                <a:lnTo>
                  <a:pt x="496036" y="244779"/>
                </a:lnTo>
                <a:close/>
              </a:path>
              <a:path w="2322195" h="2369820">
                <a:moveTo>
                  <a:pt x="514733" y="231241"/>
                </a:moveTo>
                <a:close/>
              </a:path>
              <a:path w="2322195" h="2369820">
                <a:moveTo>
                  <a:pt x="503555" y="239255"/>
                </a:moveTo>
                <a:close/>
              </a:path>
              <a:path w="2322195" h="2369820">
                <a:moveTo>
                  <a:pt x="537171" y="215760"/>
                </a:moveTo>
                <a:lnTo>
                  <a:pt x="522884" y="194767"/>
                </a:lnTo>
                <a:lnTo>
                  <a:pt x="535076" y="186677"/>
                </a:lnTo>
                <a:lnTo>
                  <a:pt x="544372" y="180670"/>
                </a:lnTo>
                <a:lnTo>
                  <a:pt x="558152" y="202006"/>
                </a:lnTo>
                <a:lnTo>
                  <a:pt x="548867" y="208013"/>
                </a:lnTo>
                <a:lnTo>
                  <a:pt x="537375" y="215620"/>
                </a:lnTo>
                <a:lnTo>
                  <a:pt x="537171" y="215760"/>
                </a:lnTo>
                <a:close/>
              </a:path>
              <a:path w="2322195" h="2369820">
                <a:moveTo>
                  <a:pt x="548867" y="208013"/>
                </a:moveTo>
                <a:close/>
              </a:path>
              <a:path w="2322195" h="2369820">
                <a:moveTo>
                  <a:pt x="537381" y="215620"/>
                </a:moveTo>
                <a:lnTo>
                  <a:pt x="537514" y="215531"/>
                </a:lnTo>
                <a:lnTo>
                  <a:pt x="537381" y="215620"/>
                </a:lnTo>
                <a:close/>
              </a:path>
              <a:path w="2322195" h="2369820">
                <a:moveTo>
                  <a:pt x="579437" y="188709"/>
                </a:moveTo>
                <a:lnTo>
                  <a:pt x="566178" y="167043"/>
                </a:lnTo>
                <a:lnTo>
                  <a:pt x="570826" y="164198"/>
                </a:lnTo>
                <a:lnTo>
                  <a:pt x="582942" y="156997"/>
                </a:lnTo>
                <a:lnTo>
                  <a:pt x="588276" y="153911"/>
                </a:lnTo>
                <a:lnTo>
                  <a:pt x="601002" y="175894"/>
                </a:lnTo>
                <a:lnTo>
                  <a:pt x="595821" y="178892"/>
                </a:lnTo>
                <a:lnTo>
                  <a:pt x="583968" y="185940"/>
                </a:lnTo>
                <a:lnTo>
                  <a:pt x="579437" y="188709"/>
                </a:lnTo>
                <a:close/>
              </a:path>
              <a:path w="2322195" h="2369820">
                <a:moveTo>
                  <a:pt x="595668" y="178981"/>
                </a:moveTo>
                <a:lnTo>
                  <a:pt x="595821" y="178892"/>
                </a:lnTo>
                <a:lnTo>
                  <a:pt x="595668" y="178981"/>
                </a:lnTo>
                <a:close/>
              </a:path>
              <a:path w="2322195" h="2369820">
                <a:moveTo>
                  <a:pt x="583819" y="186029"/>
                </a:moveTo>
                <a:lnTo>
                  <a:pt x="583958" y="185940"/>
                </a:lnTo>
                <a:lnTo>
                  <a:pt x="583819" y="186029"/>
                </a:lnTo>
                <a:close/>
              </a:path>
              <a:path w="2322195" h="2369820">
                <a:moveTo>
                  <a:pt x="622833" y="163550"/>
                </a:moveTo>
                <a:lnTo>
                  <a:pt x="610654" y="141262"/>
                </a:lnTo>
                <a:lnTo>
                  <a:pt x="619823" y="136245"/>
                </a:lnTo>
                <a:lnTo>
                  <a:pt x="632294" y="129628"/>
                </a:lnTo>
                <a:lnTo>
                  <a:pt x="633310" y="129108"/>
                </a:lnTo>
                <a:lnTo>
                  <a:pt x="644944" y="151688"/>
                </a:lnTo>
                <a:lnTo>
                  <a:pt x="631723" y="158686"/>
                </a:lnTo>
                <a:lnTo>
                  <a:pt x="622833" y="163550"/>
                </a:lnTo>
                <a:close/>
              </a:path>
              <a:path w="2322195" h="2369820">
                <a:moveTo>
                  <a:pt x="643935" y="152209"/>
                </a:moveTo>
                <a:close/>
              </a:path>
              <a:path w="2322195" h="2369820">
                <a:moveTo>
                  <a:pt x="631737" y="158679"/>
                </a:moveTo>
                <a:lnTo>
                  <a:pt x="631867" y="158610"/>
                </a:lnTo>
                <a:lnTo>
                  <a:pt x="631737" y="158679"/>
                </a:lnTo>
                <a:close/>
              </a:path>
              <a:path w="2322195" h="2369820">
                <a:moveTo>
                  <a:pt x="631723" y="158686"/>
                </a:moveTo>
                <a:close/>
              </a:path>
              <a:path w="2322195" h="2369820">
                <a:moveTo>
                  <a:pt x="667461" y="140271"/>
                </a:moveTo>
                <a:lnTo>
                  <a:pt x="656107" y="117538"/>
                </a:lnTo>
                <a:lnTo>
                  <a:pt x="670229" y="110680"/>
                </a:lnTo>
                <a:lnTo>
                  <a:pt x="679297" y="106438"/>
                </a:lnTo>
                <a:lnTo>
                  <a:pt x="690079" y="129425"/>
                </a:lnTo>
                <a:lnTo>
                  <a:pt x="681012" y="133680"/>
                </a:lnTo>
                <a:lnTo>
                  <a:pt x="668723" y="139636"/>
                </a:lnTo>
                <a:lnTo>
                  <a:pt x="667461" y="140271"/>
                </a:lnTo>
                <a:close/>
              </a:path>
              <a:path w="2322195" h="2369820">
                <a:moveTo>
                  <a:pt x="681033" y="133680"/>
                </a:moveTo>
                <a:lnTo>
                  <a:pt x="681164" y="133616"/>
                </a:lnTo>
                <a:lnTo>
                  <a:pt x="681033" y="133680"/>
                </a:lnTo>
                <a:close/>
              </a:path>
              <a:path w="2322195" h="2369820">
                <a:moveTo>
                  <a:pt x="668566" y="139712"/>
                </a:moveTo>
                <a:lnTo>
                  <a:pt x="668705" y="139636"/>
                </a:lnTo>
                <a:lnTo>
                  <a:pt x="668566" y="139712"/>
                </a:lnTo>
                <a:close/>
              </a:path>
              <a:path w="2322195" h="2369820">
                <a:moveTo>
                  <a:pt x="712939" y="119100"/>
                </a:moveTo>
                <a:lnTo>
                  <a:pt x="702729" y="95846"/>
                </a:lnTo>
                <a:lnTo>
                  <a:pt x="708926" y="93116"/>
                </a:lnTo>
                <a:lnTo>
                  <a:pt x="721994" y="87579"/>
                </a:lnTo>
                <a:lnTo>
                  <a:pt x="726389" y="85775"/>
                </a:lnTo>
                <a:lnTo>
                  <a:pt x="736015" y="109283"/>
                </a:lnTo>
                <a:lnTo>
                  <a:pt x="731624" y="111074"/>
                </a:lnTo>
                <a:lnTo>
                  <a:pt x="719007" y="116433"/>
                </a:lnTo>
                <a:lnTo>
                  <a:pt x="712939" y="119100"/>
                </a:lnTo>
                <a:close/>
              </a:path>
              <a:path w="2322195" h="2369820">
                <a:moveTo>
                  <a:pt x="731693" y="111045"/>
                </a:moveTo>
                <a:close/>
              </a:path>
              <a:path w="2322195" h="2369820">
                <a:moveTo>
                  <a:pt x="731624" y="111074"/>
                </a:moveTo>
                <a:close/>
              </a:path>
              <a:path w="2322195" h="2369820">
                <a:moveTo>
                  <a:pt x="718858" y="116497"/>
                </a:moveTo>
                <a:lnTo>
                  <a:pt x="718997" y="116433"/>
                </a:lnTo>
                <a:lnTo>
                  <a:pt x="718858" y="116497"/>
                </a:lnTo>
                <a:close/>
              </a:path>
              <a:path w="2322195" h="2369820">
                <a:moveTo>
                  <a:pt x="759307" y="99974"/>
                </a:moveTo>
                <a:lnTo>
                  <a:pt x="750277" y="76238"/>
                </a:lnTo>
                <a:lnTo>
                  <a:pt x="761657" y="71894"/>
                </a:lnTo>
                <a:lnTo>
                  <a:pt x="774217" y="67297"/>
                </a:lnTo>
                <a:lnTo>
                  <a:pt x="782955" y="91147"/>
                </a:lnTo>
                <a:lnTo>
                  <a:pt x="770407" y="95745"/>
                </a:lnTo>
                <a:lnTo>
                  <a:pt x="759307" y="99974"/>
                </a:lnTo>
                <a:close/>
              </a:path>
              <a:path w="2322195" h="2369820">
                <a:moveTo>
                  <a:pt x="770426" y="95745"/>
                </a:moveTo>
                <a:lnTo>
                  <a:pt x="770559" y="95694"/>
                </a:lnTo>
                <a:lnTo>
                  <a:pt x="770426" y="95745"/>
                </a:lnTo>
                <a:close/>
              </a:path>
              <a:path w="2322195" h="2369820">
                <a:moveTo>
                  <a:pt x="806653" y="82918"/>
                </a:moveTo>
                <a:lnTo>
                  <a:pt x="798512" y="58864"/>
                </a:lnTo>
                <a:lnTo>
                  <a:pt x="802017" y="57683"/>
                </a:lnTo>
                <a:lnTo>
                  <a:pt x="815619" y="53263"/>
                </a:lnTo>
                <a:lnTo>
                  <a:pt x="822998" y="50977"/>
                </a:lnTo>
                <a:lnTo>
                  <a:pt x="830529" y="75234"/>
                </a:lnTo>
                <a:lnTo>
                  <a:pt x="823314" y="77469"/>
                </a:lnTo>
                <a:lnTo>
                  <a:pt x="809855" y="81838"/>
                </a:lnTo>
                <a:lnTo>
                  <a:pt x="806653" y="82918"/>
                </a:lnTo>
                <a:close/>
              </a:path>
              <a:path w="2322195" h="2369820">
                <a:moveTo>
                  <a:pt x="823150" y="77520"/>
                </a:moveTo>
                <a:lnTo>
                  <a:pt x="823302" y="77469"/>
                </a:lnTo>
                <a:lnTo>
                  <a:pt x="823150" y="77520"/>
                </a:lnTo>
                <a:close/>
              </a:path>
              <a:path w="2322195" h="2369820">
                <a:moveTo>
                  <a:pt x="809900" y="81823"/>
                </a:moveTo>
                <a:close/>
              </a:path>
              <a:path w="2322195" h="2369820">
                <a:moveTo>
                  <a:pt x="809855" y="81838"/>
                </a:moveTo>
                <a:close/>
              </a:path>
              <a:path w="2322195" h="2369820">
                <a:moveTo>
                  <a:pt x="854557" y="68084"/>
                </a:moveTo>
                <a:lnTo>
                  <a:pt x="847648" y="43637"/>
                </a:lnTo>
                <a:lnTo>
                  <a:pt x="856843" y="41033"/>
                </a:lnTo>
                <a:lnTo>
                  <a:pt x="870724" y="37299"/>
                </a:lnTo>
                <a:lnTo>
                  <a:pt x="872451" y="36855"/>
                </a:lnTo>
                <a:lnTo>
                  <a:pt x="878751" y="61468"/>
                </a:lnTo>
                <a:lnTo>
                  <a:pt x="877210" y="61861"/>
                </a:lnTo>
                <a:lnTo>
                  <a:pt x="863447" y="65557"/>
                </a:lnTo>
                <a:lnTo>
                  <a:pt x="854557" y="68084"/>
                </a:lnTo>
                <a:close/>
              </a:path>
              <a:path w="2322195" h="2369820">
                <a:moveTo>
                  <a:pt x="877011" y="61912"/>
                </a:moveTo>
                <a:lnTo>
                  <a:pt x="877176" y="61861"/>
                </a:lnTo>
                <a:lnTo>
                  <a:pt x="877011" y="61912"/>
                </a:lnTo>
                <a:close/>
              </a:path>
              <a:path w="2322195" h="2369820">
                <a:moveTo>
                  <a:pt x="863465" y="65557"/>
                </a:moveTo>
                <a:lnTo>
                  <a:pt x="863600" y="65519"/>
                </a:lnTo>
                <a:lnTo>
                  <a:pt x="863465" y="65557"/>
                </a:lnTo>
                <a:close/>
              </a:path>
              <a:path w="2322195" h="2369820">
                <a:moveTo>
                  <a:pt x="903236" y="55371"/>
                </a:moveTo>
                <a:lnTo>
                  <a:pt x="897255" y="30683"/>
                </a:lnTo>
                <a:lnTo>
                  <a:pt x="898677" y="30340"/>
                </a:lnTo>
                <a:lnTo>
                  <a:pt x="912761" y="27114"/>
                </a:lnTo>
                <a:lnTo>
                  <a:pt x="922350" y="25044"/>
                </a:lnTo>
                <a:lnTo>
                  <a:pt x="927709" y="49872"/>
                </a:lnTo>
                <a:lnTo>
                  <a:pt x="918285" y="51904"/>
                </a:lnTo>
                <a:lnTo>
                  <a:pt x="904520" y="55054"/>
                </a:lnTo>
                <a:lnTo>
                  <a:pt x="903236" y="55371"/>
                </a:lnTo>
                <a:close/>
              </a:path>
              <a:path w="2322195" h="2369820">
                <a:moveTo>
                  <a:pt x="918108" y="51943"/>
                </a:moveTo>
                <a:lnTo>
                  <a:pt x="918273" y="51904"/>
                </a:lnTo>
                <a:lnTo>
                  <a:pt x="918108" y="51943"/>
                </a:lnTo>
                <a:close/>
              </a:path>
              <a:path w="2322195" h="2369820">
                <a:moveTo>
                  <a:pt x="904354" y="55092"/>
                </a:moveTo>
                <a:lnTo>
                  <a:pt x="904506" y="55054"/>
                </a:lnTo>
                <a:lnTo>
                  <a:pt x="904354" y="55092"/>
                </a:lnTo>
                <a:close/>
              </a:path>
              <a:path w="2322195" h="2369820">
                <a:moveTo>
                  <a:pt x="952284" y="44932"/>
                </a:moveTo>
                <a:lnTo>
                  <a:pt x="947572" y="19977"/>
                </a:lnTo>
                <a:lnTo>
                  <a:pt x="955370" y="18503"/>
                </a:lnTo>
                <a:lnTo>
                  <a:pt x="969695" y="15989"/>
                </a:lnTo>
                <a:lnTo>
                  <a:pt x="972896" y="15468"/>
                </a:lnTo>
                <a:lnTo>
                  <a:pt x="976972" y="40538"/>
                </a:lnTo>
                <a:lnTo>
                  <a:pt x="973772" y="41059"/>
                </a:lnTo>
                <a:lnTo>
                  <a:pt x="959981" y="43484"/>
                </a:lnTo>
                <a:lnTo>
                  <a:pt x="952284" y="44932"/>
                </a:lnTo>
                <a:close/>
              </a:path>
              <a:path w="2322195" h="2369820">
                <a:moveTo>
                  <a:pt x="973792" y="41059"/>
                </a:moveTo>
                <a:lnTo>
                  <a:pt x="973937" y="41033"/>
                </a:lnTo>
                <a:lnTo>
                  <a:pt x="973792" y="41059"/>
                </a:lnTo>
                <a:close/>
              </a:path>
              <a:path w="2322195" h="2369820">
                <a:moveTo>
                  <a:pt x="959764" y="43522"/>
                </a:moveTo>
                <a:lnTo>
                  <a:pt x="959929" y="43484"/>
                </a:lnTo>
                <a:lnTo>
                  <a:pt x="959764" y="43522"/>
                </a:lnTo>
                <a:close/>
              </a:path>
              <a:path w="2322195" h="2369820">
                <a:moveTo>
                  <a:pt x="1001915" y="36664"/>
                </a:moveTo>
                <a:lnTo>
                  <a:pt x="998156" y="11544"/>
                </a:lnTo>
                <a:lnTo>
                  <a:pt x="1013028" y="9512"/>
                </a:lnTo>
                <a:lnTo>
                  <a:pt x="1023670" y="8204"/>
                </a:lnTo>
                <a:lnTo>
                  <a:pt x="1026769" y="33413"/>
                </a:lnTo>
                <a:lnTo>
                  <a:pt x="1016198" y="34721"/>
                </a:lnTo>
                <a:lnTo>
                  <a:pt x="1001915" y="36664"/>
                </a:lnTo>
                <a:close/>
              </a:path>
              <a:path w="2322195" h="2369820">
                <a:moveTo>
                  <a:pt x="1016198" y="34721"/>
                </a:moveTo>
                <a:close/>
              </a:path>
              <a:path w="2322195" h="2369820">
                <a:moveTo>
                  <a:pt x="1001953" y="36664"/>
                </a:moveTo>
                <a:lnTo>
                  <a:pt x="1002118" y="36639"/>
                </a:lnTo>
                <a:lnTo>
                  <a:pt x="1001953" y="36664"/>
                </a:lnTo>
                <a:close/>
              </a:path>
              <a:path w="2322195" h="2369820">
                <a:moveTo>
                  <a:pt x="1051699" y="30708"/>
                </a:moveTo>
                <a:lnTo>
                  <a:pt x="1049248" y="5435"/>
                </a:lnTo>
                <a:lnTo>
                  <a:pt x="1056855" y="4686"/>
                </a:lnTo>
                <a:lnTo>
                  <a:pt x="1071575" y="3454"/>
                </a:lnTo>
                <a:lnTo>
                  <a:pt x="1074877" y="3213"/>
                </a:lnTo>
                <a:lnTo>
                  <a:pt x="1076680" y="28549"/>
                </a:lnTo>
                <a:lnTo>
                  <a:pt x="1073392" y="28790"/>
                </a:lnTo>
                <a:lnTo>
                  <a:pt x="1058989" y="29997"/>
                </a:lnTo>
                <a:lnTo>
                  <a:pt x="1051699" y="30708"/>
                </a:lnTo>
                <a:close/>
              </a:path>
              <a:path w="2322195" h="2369820">
                <a:moveTo>
                  <a:pt x="1073484" y="28783"/>
                </a:moveTo>
                <a:close/>
              </a:path>
              <a:path w="2322195" h="2369820">
                <a:moveTo>
                  <a:pt x="1073392" y="28790"/>
                </a:moveTo>
                <a:close/>
              </a:path>
              <a:path w="2322195" h="2369820">
                <a:moveTo>
                  <a:pt x="1059023" y="29997"/>
                </a:moveTo>
                <a:lnTo>
                  <a:pt x="1059154" y="29984"/>
                </a:lnTo>
                <a:lnTo>
                  <a:pt x="1059023" y="29997"/>
                </a:lnTo>
                <a:close/>
              </a:path>
              <a:path w="2322195" h="2369820">
                <a:moveTo>
                  <a:pt x="1101864" y="26949"/>
                </a:moveTo>
                <a:lnTo>
                  <a:pt x="1100391" y="1587"/>
                </a:lnTo>
                <a:lnTo>
                  <a:pt x="1101153" y="1536"/>
                </a:lnTo>
                <a:lnTo>
                  <a:pt x="1115860" y="876"/>
                </a:lnTo>
                <a:lnTo>
                  <a:pt x="1126096" y="546"/>
                </a:lnTo>
                <a:lnTo>
                  <a:pt x="1126909" y="25933"/>
                </a:lnTo>
                <a:lnTo>
                  <a:pt x="1116838" y="26250"/>
                </a:lnTo>
                <a:lnTo>
                  <a:pt x="1117003" y="26250"/>
                </a:lnTo>
                <a:lnTo>
                  <a:pt x="1102309" y="26911"/>
                </a:lnTo>
                <a:lnTo>
                  <a:pt x="1102474" y="26911"/>
                </a:lnTo>
                <a:lnTo>
                  <a:pt x="1101864" y="26949"/>
                </a:lnTo>
                <a:close/>
              </a:path>
              <a:path w="2322195" h="2369820">
                <a:moveTo>
                  <a:pt x="1151978" y="25463"/>
                </a:moveTo>
                <a:lnTo>
                  <a:pt x="1151813" y="63"/>
                </a:lnTo>
                <a:lnTo>
                  <a:pt x="1160729" y="0"/>
                </a:lnTo>
                <a:lnTo>
                  <a:pt x="1175740" y="101"/>
                </a:lnTo>
                <a:lnTo>
                  <a:pt x="1177544" y="139"/>
                </a:lnTo>
                <a:lnTo>
                  <a:pt x="1177051" y="25400"/>
                </a:lnTo>
                <a:lnTo>
                  <a:pt x="1160729" y="25400"/>
                </a:lnTo>
                <a:lnTo>
                  <a:pt x="1151978" y="25463"/>
                </a:lnTo>
                <a:close/>
              </a:path>
              <a:path w="2322195" h="2369820">
                <a:moveTo>
                  <a:pt x="1160813" y="25400"/>
                </a:moveTo>
                <a:close/>
              </a:path>
              <a:path w="2322195" h="2369820">
                <a:moveTo>
                  <a:pt x="1177048" y="25526"/>
                </a:moveTo>
                <a:lnTo>
                  <a:pt x="1160813" y="25400"/>
                </a:lnTo>
                <a:lnTo>
                  <a:pt x="1177051" y="25400"/>
                </a:lnTo>
                <a:close/>
              </a:path>
              <a:path w="2322195" h="2369820">
                <a:moveTo>
                  <a:pt x="1227315" y="27381"/>
                </a:moveTo>
                <a:lnTo>
                  <a:pt x="1219161" y="26911"/>
                </a:lnTo>
                <a:lnTo>
                  <a:pt x="1219327" y="26911"/>
                </a:lnTo>
                <a:lnTo>
                  <a:pt x="1204620" y="26250"/>
                </a:lnTo>
                <a:lnTo>
                  <a:pt x="1204785" y="26250"/>
                </a:lnTo>
                <a:lnTo>
                  <a:pt x="1202283" y="26174"/>
                </a:lnTo>
                <a:lnTo>
                  <a:pt x="1203096" y="787"/>
                </a:lnTo>
                <a:lnTo>
                  <a:pt x="1220635" y="1549"/>
                </a:lnTo>
                <a:lnTo>
                  <a:pt x="1228801" y="2031"/>
                </a:lnTo>
                <a:lnTo>
                  <a:pt x="1227315" y="27381"/>
                </a:lnTo>
                <a:close/>
              </a:path>
              <a:path w="2322195" h="2369820">
                <a:moveTo>
                  <a:pt x="1277460" y="29997"/>
                </a:moveTo>
                <a:lnTo>
                  <a:pt x="1262646" y="29997"/>
                </a:lnTo>
                <a:lnTo>
                  <a:pt x="1252334" y="29133"/>
                </a:lnTo>
                <a:lnTo>
                  <a:pt x="1254455" y="3822"/>
                </a:lnTo>
                <a:lnTo>
                  <a:pt x="1264932" y="4711"/>
                </a:lnTo>
                <a:lnTo>
                  <a:pt x="1280083" y="6184"/>
                </a:lnTo>
                <a:lnTo>
                  <a:pt x="1277460" y="29997"/>
                </a:lnTo>
                <a:close/>
              </a:path>
              <a:path w="2322195" h="2369820">
                <a:moveTo>
                  <a:pt x="1277306" y="31394"/>
                </a:moveTo>
                <a:lnTo>
                  <a:pt x="1276985" y="31394"/>
                </a:lnTo>
                <a:lnTo>
                  <a:pt x="1262481" y="29984"/>
                </a:lnTo>
                <a:lnTo>
                  <a:pt x="1262646" y="29997"/>
                </a:lnTo>
                <a:lnTo>
                  <a:pt x="1277460" y="29997"/>
                </a:lnTo>
                <a:lnTo>
                  <a:pt x="1277306" y="31394"/>
                </a:lnTo>
                <a:close/>
              </a:path>
              <a:path w="2322195" h="2369820">
                <a:moveTo>
                  <a:pt x="1277302" y="31432"/>
                </a:moveTo>
                <a:lnTo>
                  <a:pt x="1276819" y="31381"/>
                </a:lnTo>
                <a:lnTo>
                  <a:pt x="1276985" y="31394"/>
                </a:lnTo>
                <a:lnTo>
                  <a:pt x="1277306" y="31394"/>
                </a:lnTo>
                <a:close/>
              </a:path>
              <a:path w="2322195" h="2369820">
                <a:moveTo>
                  <a:pt x="1327658" y="34721"/>
                </a:moveTo>
                <a:lnTo>
                  <a:pt x="1305391" y="34709"/>
                </a:lnTo>
                <a:lnTo>
                  <a:pt x="1302359" y="34340"/>
                </a:lnTo>
                <a:lnTo>
                  <a:pt x="1305471" y="9131"/>
                </a:lnTo>
                <a:lnTo>
                  <a:pt x="1308760" y="9537"/>
                </a:lnTo>
                <a:lnTo>
                  <a:pt x="1323263" y="11518"/>
                </a:lnTo>
                <a:lnTo>
                  <a:pt x="1330960" y="12661"/>
                </a:lnTo>
                <a:lnTo>
                  <a:pt x="1327658" y="34721"/>
                </a:lnTo>
                <a:close/>
              </a:path>
              <a:path w="2322195" h="2369820">
                <a:moveTo>
                  <a:pt x="1327200" y="37782"/>
                </a:moveTo>
                <a:lnTo>
                  <a:pt x="1319517" y="36639"/>
                </a:lnTo>
                <a:lnTo>
                  <a:pt x="1305331" y="34709"/>
                </a:lnTo>
                <a:lnTo>
                  <a:pt x="1305496" y="34721"/>
                </a:lnTo>
                <a:lnTo>
                  <a:pt x="1327658" y="34721"/>
                </a:lnTo>
                <a:lnTo>
                  <a:pt x="1327200" y="37782"/>
                </a:lnTo>
                <a:close/>
              </a:path>
              <a:path w="2322195" h="2369820">
                <a:moveTo>
                  <a:pt x="1376649" y="46151"/>
                </a:moveTo>
                <a:lnTo>
                  <a:pt x="1375803" y="46151"/>
                </a:lnTo>
                <a:lnTo>
                  <a:pt x="1361706" y="43484"/>
                </a:lnTo>
                <a:lnTo>
                  <a:pt x="1351953" y="41782"/>
                </a:lnTo>
                <a:lnTo>
                  <a:pt x="1356347" y="16763"/>
                </a:lnTo>
                <a:lnTo>
                  <a:pt x="1366418" y="18529"/>
                </a:lnTo>
                <a:lnTo>
                  <a:pt x="1380680" y="21221"/>
                </a:lnTo>
                <a:lnTo>
                  <a:pt x="1381645" y="21424"/>
                </a:lnTo>
                <a:lnTo>
                  <a:pt x="1376649" y="46151"/>
                </a:lnTo>
                <a:close/>
              </a:path>
              <a:path w="2322195" h="2369820">
                <a:moveTo>
                  <a:pt x="1376616" y="46316"/>
                </a:moveTo>
                <a:lnTo>
                  <a:pt x="1375651" y="46126"/>
                </a:lnTo>
                <a:lnTo>
                  <a:pt x="1375803" y="46151"/>
                </a:lnTo>
                <a:lnTo>
                  <a:pt x="1376649" y="46151"/>
                </a:lnTo>
                <a:lnTo>
                  <a:pt x="1376616" y="46316"/>
                </a:lnTo>
                <a:close/>
              </a:path>
              <a:path w="2322195" h="2369820">
                <a:moveTo>
                  <a:pt x="1425740" y="57150"/>
                </a:moveTo>
                <a:lnTo>
                  <a:pt x="1417129" y="55054"/>
                </a:lnTo>
                <a:lnTo>
                  <a:pt x="1403362" y="51904"/>
                </a:lnTo>
                <a:lnTo>
                  <a:pt x="1401317" y="51473"/>
                </a:lnTo>
                <a:lnTo>
                  <a:pt x="1406677" y="26644"/>
                </a:lnTo>
                <a:lnTo>
                  <a:pt x="1409026" y="27152"/>
                </a:lnTo>
                <a:lnTo>
                  <a:pt x="1423111" y="30378"/>
                </a:lnTo>
                <a:lnTo>
                  <a:pt x="1431721" y="32461"/>
                </a:lnTo>
                <a:lnTo>
                  <a:pt x="1425740" y="57150"/>
                </a:lnTo>
                <a:close/>
              </a:path>
              <a:path w="2322195" h="2369820">
                <a:moveTo>
                  <a:pt x="1475547" y="65557"/>
                </a:moveTo>
                <a:lnTo>
                  <a:pt x="1458175" y="65557"/>
                </a:lnTo>
                <a:lnTo>
                  <a:pt x="1450035" y="63372"/>
                </a:lnTo>
                <a:lnTo>
                  <a:pt x="1456639" y="38849"/>
                </a:lnTo>
                <a:lnTo>
                  <a:pt x="1464945" y="41084"/>
                </a:lnTo>
                <a:lnTo>
                  <a:pt x="1478749" y="44996"/>
                </a:lnTo>
                <a:lnTo>
                  <a:pt x="1481416" y="45783"/>
                </a:lnTo>
                <a:lnTo>
                  <a:pt x="1475547" y="65557"/>
                </a:lnTo>
                <a:close/>
              </a:path>
              <a:path w="2322195" h="2369820">
                <a:moveTo>
                  <a:pt x="1474413" y="69380"/>
                </a:moveTo>
                <a:lnTo>
                  <a:pt x="1471688" y="69380"/>
                </a:lnTo>
                <a:lnTo>
                  <a:pt x="1458023" y="65519"/>
                </a:lnTo>
                <a:lnTo>
                  <a:pt x="1458175" y="65557"/>
                </a:lnTo>
                <a:lnTo>
                  <a:pt x="1475547" y="65557"/>
                </a:lnTo>
                <a:lnTo>
                  <a:pt x="1474413" y="69380"/>
                </a:lnTo>
                <a:close/>
              </a:path>
              <a:path w="2322195" h="2369820">
                <a:moveTo>
                  <a:pt x="1474190" y="70129"/>
                </a:moveTo>
                <a:lnTo>
                  <a:pt x="1471523" y="69341"/>
                </a:lnTo>
                <a:lnTo>
                  <a:pt x="1471688" y="69380"/>
                </a:lnTo>
                <a:lnTo>
                  <a:pt x="1474413" y="69380"/>
                </a:lnTo>
                <a:lnTo>
                  <a:pt x="1474190" y="70129"/>
                </a:lnTo>
                <a:close/>
              </a:path>
              <a:path w="2322195" h="2369820">
                <a:moveTo>
                  <a:pt x="1523332" y="81838"/>
                </a:moveTo>
                <a:lnTo>
                  <a:pt x="1511769" y="81838"/>
                </a:lnTo>
                <a:lnTo>
                  <a:pt x="1498337" y="77469"/>
                </a:lnTo>
                <a:lnTo>
                  <a:pt x="1505864" y="53225"/>
                </a:lnTo>
                <a:lnTo>
                  <a:pt x="1519770" y="57734"/>
                </a:lnTo>
                <a:lnTo>
                  <a:pt x="1530286" y="61290"/>
                </a:lnTo>
                <a:lnTo>
                  <a:pt x="1523332" y="81838"/>
                </a:lnTo>
                <a:close/>
              </a:path>
              <a:path w="2322195" h="2369820">
                <a:moveTo>
                  <a:pt x="1522145" y="85343"/>
                </a:moveTo>
                <a:lnTo>
                  <a:pt x="1511716" y="81821"/>
                </a:lnTo>
                <a:lnTo>
                  <a:pt x="1523332" y="81838"/>
                </a:lnTo>
                <a:lnTo>
                  <a:pt x="1522145" y="85343"/>
                </a:lnTo>
                <a:close/>
              </a:path>
              <a:path w="2322195" h="2369820">
                <a:moveTo>
                  <a:pt x="1571955" y="95745"/>
                </a:moveTo>
                <a:lnTo>
                  <a:pt x="1551228" y="95745"/>
                </a:lnTo>
                <a:lnTo>
                  <a:pt x="1545780" y="93751"/>
                </a:lnTo>
                <a:lnTo>
                  <a:pt x="1554518" y="69900"/>
                </a:lnTo>
                <a:lnTo>
                  <a:pt x="1560118" y="71958"/>
                </a:lnTo>
                <a:lnTo>
                  <a:pt x="1573415" y="77025"/>
                </a:lnTo>
                <a:lnTo>
                  <a:pt x="1578559" y="79057"/>
                </a:lnTo>
                <a:lnTo>
                  <a:pt x="1571955" y="95745"/>
                </a:lnTo>
                <a:close/>
              </a:path>
              <a:path w="2322195" h="2369820">
                <a:moveTo>
                  <a:pt x="1569995" y="100698"/>
                </a:moveTo>
                <a:lnTo>
                  <a:pt x="1564220" y="100698"/>
                </a:lnTo>
                <a:lnTo>
                  <a:pt x="1551076" y="95694"/>
                </a:lnTo>
                <a:lnTo>
                  <a:pt x="1551228" y="95745"/>
                </a:lnTo>
                <a:lnTo>
                  <a:pt x="1571955" y="95745"/>
                </a:lnTo>
                <a:lnTo>
                  <a:pt x="1569995" y="100698"/>
                </a:lnTo>
                <a:close/>
              </a:path>
              <a:path w="2322195" h="2369820">
                <a:moveTo>
                  <a:pt x="1569211" y="102679"/>
                </a:moveTo>
                <a:lnTo>
                  <a:pt x="1564081" y="100647"/>
                </a:lnTo>
                <a:lnTo>
                  <a:pt x="1564220" y="100698"/>
                </a:lnTo>
                <a:lnTo>
                  <a:pt x="1569995" y="100698"/>
                </a:lnTo>
                <a:lnTo>
                  <a:pt x="1569211" y="102679"/>
                </a:lnTo>
                <a:close/>
              </a:path>
              <a:path w="2322195" h="2369820">
                <a:moveTo>
                  <a:pt x="1618010" y="116497"/>
                </a:moveTo>
                <a:lnTo>
                  <a:pt x="1602778" y="116497"/>
                </a:lnTo>
                <a:lnTo>
                  <a:pt x="1592453" y="112115"/>
                </a:lnTo>
                <a:lnTo>
                  <a:pt x="1602371" y="88734"/>
                </a:lnTo>
                <a:lnTo>
                  <a:pt x="1612849" y="93179"/>
                </a:lnTo>
                <a:lnTo>
                  <a:pt x="1625980" y="98945"/>
                </a:lnTo>
                <a:lnTo>
                  <a:pt x="1618010" y="116497"/>
                </a:lnTo>
                <a:close/>
              </a:path>
              <a:path w="2322195" h="2369820">
                <a:moveTo>
                  <a:pt x="1615478" y="122072"/>
                </a:moveTo>
                <a:lnTo>
                  <a:pt x="1602625" y="116433"/>
                </a:lnTo>
                <a:lnTo>
                  <a:pt x="1602778" y="116497"/>
                </a:lnTo>
                <a:lnTo>
                  <a:pt x="1618010" y="116497"/>
                </a:lnTo>
                <a:lnTo>
                  <a:pt x="1615478" y="122072"/>
                </a:lnTo>
                <a:close/>
              </a:path>
              <a:path w="2322195" h="2369820">
                <a:moveTo>
                  <a:pt x="1665926" y="133680"/>
                </a:moveTo>
                <a:lnTo>
                  <a:pt x="1640611" y="133680"/>
                </a:lnTo>
                <a:lnTo>
                  <a:pt x="1638401" y="132638"/>
                </a:lnTo>
                <a:lnTo>
                  <a:pt x="1649183" y="109651"/>
                </a:lnTo>
                <a:lnTo>
                  <a:pt x="1651546" y="110756"/>
                </a:lnTo>
                <a:lnTo>
                  <a:pt x="1664271" y="116916"/>
                </a:lnTo>
                <a:lnTo>
                  <a:pt x="1672297" y="120929"/>
                </a:lnTo>
                <a:lnTo>
                  <a:pt x="1665926" y="133680"/>
                </a:lnTo>
                <a:close/>
              </a:path>
              <a:path w="2322195" h="2369820">
                <a:moveTo>
                  <a:pt x="1660944" y="143649"/>
                </a:moveTo>
                <a:lnTo>
                  <a:pt x="1652917" y="139636"/>
                </a:lnTo>
                <a:lnTo>
                  <a:pt x="1640471" y="133616"/>
                </a:lnTo>
                <a:lnTo>
                  <a:pt x="1640611" y="133680"/>
                </a:lnTo>
                <a:lnTo>
                  <a:pt x="1665926" y="133680"/>
                </a:lnTo>
                <a:lnTo>
                  <a:pt x="1660944" y="143649"/>
                </a:lnTo>
                <a:close/>
              </a:path>
              <a:path w="2322195" h="2369820">
                <a:moveTo>
                  <a:pt x="1706303" y="165303"/>
                </a:moveTo>
                <a:lnTo>
                  <a:pt x="1702015" y="165303"/>
                </a:lnTo>
                <a:lnTo>
                  <a:pt x="1689773" y="158610"/>
                </a:lnTo>
                <a:lnTo>
                  <a:pt x="1683232" y="155143"/>
                </a:lnTo>
                <a:lnTo>
                  <a:pt x="1695145" y="132714"/>
                </a:lnTo>
                <a:lnTo>
                  <a:pt x="1701952" y="136321"/>
                </a:lnTo>
                <a:lnTo>
                  <a:pt x="1714334" y="143090"/>
                </a:lnTo>
                <a:lnTo>
                  <a:pt x="1717725" y="145008"/>
                </a:lnTo>
                <a:lnTo>
                  <a:pt x="1706303" y="165303"/>
                </a:lnTo>
                <a:close/>
              </a:path>
              <a:path w="2322195" h="2369820">
                <a:moveTo>
                  <a:pt x="1705267" y="167144"/>
                </a:moveTo>
                <a:lnTo>
                  <a:pt x="1701876" y="165226"/>
                </a:lnTo>
                <a:lnTo>
                  <a:pt x="1702015" y="165303"/>
                </a:lnTo>
                <a:lnTo>
                  <a:pt x="1706303" y="165303"/>
                </a:lnTo>
                <a:lnTo>
                  <a:pt x="1705267" y="167144"/>
                </a:lnTo>
                <a:close/>
              </a:path>
              <a:path w="2322195" h="2369820">
                <a:moveTo>
                  <a:pt x="1748650" y="192658"/>
                </a:moveTo>
                <a:lnTo>
                  <a:pt x="1737677" y="185940"/>
                </a:lnTo>
                <a:lnTo>
                  <a:pt x="1727034" y="179616"/>
                </a:lnTo>
                <a:lnTo>
                  <a:pt x="1740027" y="157784"/>
                </a:lnTo>
                <a:lnTo>
                  <a:pt x="1750936" y="164274"/>
                </a:lnTo>
                <a:lnTo>
                  <a:pt x="1761909" y="170992"/>
                </a:lnTo>
                <a:lnTo>
                  <a:pt x="1748650" y="192658"/>
                </a:lnTo>
                <a:close/>
              </a:path>
              <a:path w="2322195" h="2369820">
                <a:moveTo>
                  <a:pt x="1798891" y="208013"/>
                </a:moveTo>
                <a:lnTo>
                  <a:pt x="1772780" y="208013"/>
                </a:lnTo>
                <a:lnTo>
                  <a:pt x="1769833" y="206108"/>
                </a:lnTo>
                <a:lnTo>
                  <a:pt x="1783613" y="184772"/>
                </a:lnTo>
                <a:lnTo>
                  <a:pt x="1786686" y="186766"/>
                </a:lnTo>
                <a:lnTo>
                  <a:pt x="1798421" y="194538"/>
                </a:lnTo>
                <a:lnTo>
                  <a:pt x="1805012" y="199021"/>
                </a:lnTo>
                <a:lnTo>
                  <a:pt x="1798891" y="208013"/>
                </a:lnTo>
                <a:close/>
              </a:path>
              <a:path w="2322195" h="2369820">
                <a:moveTo>
                  <a:pt x="1790712" y="220027"/>
                </a:moveTo>
                <a:lnTo>
                  <a:pt x="1784121" y="215531"/>
                </a:lnTo>
                <a:lnTo>
                  <a:pt x="1772653" y="207937"/>
                </a:lnTo>
                <a:lnTo>
                  <a:pt x="1798891" y="208013"/>
                </a:lnTo>
                <a:lnTo>
                  <a:pt x="1790712" y="220027"/>
                </a:lnTo>
                <a:close/>
              </a:path>
              <a:path w="2322195" h="2369820">
                <a:moveTo>
                  <a:pt x="1839040" y="239255"/>
                </a:moveTo>
                <a:lnTo>
                  <a:pt x="1818081" y="239255"/>
                </a:lnTo>
                <a:lnTo>
                  <a:pt x="1811286" y="234391"/>
                </a:lnTo>
                <a:lnTo>
                  <a:pt x="1826082" y="213740"/>
                </a:lnTo>
                <a:lnTo>
                  <a:pt x="1833003" y="218706"/>
                </a:lnTo>
                <a:lnTo>
                  <a:pt x="1844332" y="227037"/>
                </a:lnTo>
                <a:lnTo>
                  <a:pt x="1846834" y="228917"/>
                </a:lnTo>
                <a:lnTo>
                  <a:pt x="1839040" y="239255"/>
                </a:lnTo>
                <a:close/>
              </a:path>
              <a:path w="2322195" h="2369820">
                <a:moveTo>
                  <a:pt x="1831543" y="249199"/>
                </a:moveTo>
                <a:lnTo>
                  <a:pt x="1829041" y="247319"/>
                </a:lnTo>
                <a:lnTo>
                  <a:pt x="1817954" y="239166"/>
                </a:lnTo>
                <a:lnTo>
                  <a:pt x="1839040" y="239255"/>
                </a:lnTo>
                <a:lnTo>
                  <a:pt x="1831543" y="249199"/>
                </a:lnTo>
                <a:close/>
              </a:path>
              <a:path w="2322195" h="2369820">
                <a:moveTo>
                  <a:pt x="1877329" y="272630"/>
                </a:moveTo>
                <a:lnTo>
                  <a:pt x="1861794" y="272630"/>
                </a:lnTo>
                <a:lnTo>
                  <a:pt x="1851469" y="264452"/>
                </a:lnTo>
                <a:lnTo>
                  <a:pt x="1867242" y="244538"/>
                </a:lnTo>
                <a:lnTo>
                  <a:pt x="1877745" y="252869"/>
                </a:lnTo>
                <a:lnTo>
                  <a:pt x="1887194" y="260629"/>
                </a:lnTo>
                <a:lnTo>
                  <a:pt x="1877329" y="272630"/>
                </a:lnTo>
                <a:close/>
              </a:path>
              <a:path w="2322195" h="2369820">
                <a:moveTo>
                  <a:pt x="1871065" y="280250"/>
                </a:moveTo>
                <a:lnTo>
                  <a:pt x="1861616" y="272491"/>
                </a:lnTo>
                <a:lnTo>
                  <a:pt x="1861794" y="272630"/>
                </a:lnTo>
                <a:lnTo>
                  <a:pt x="1877329" y="272630"/>
                </a:lnTo>
                <a:lnTo>
                  <a:pt x="1871065" y="280250"/>
                </a:lnTo>
                <a:close/>
              </a:path>
              <a:path w="2322195" h="2369820">
                <a:moveTo>
                  <a:pt x="1913514" y="308114"/>
                </a:moveTo>
                <a:lnTo>
                  <a:pt x="1903907" y="308114"/>
                </a:lnTo>
                <a:lnTo>
                  <a:pt x="1890293" y="296367"/>
                </a:lnTo>
                <a:lnTo>
                  <a:pt x="1906892" y="277139"/>
                </a:lnTo>
                <a:lnTo>
                  <a:pt x="1920735" y="289090"/>
                </a:lnTo>
                <a:lnTo>
                  <a:pt x="1926234" y="294068"/>
                </a:lnTo>
                <a:lnTo>
                  <a:pt x="1913514" y="308114"/>
                </a:lnTo>
                <a:close/>
              </a:path>
              <a:path w="2322195" h="2369820">
                <a:moveTo>
                  <a:pt x="1909178" y="312902"/>
                </a:moveTo>
                <a:lnTo>
                  <a:pt x="1903679" y="307924"/>
                </a:lnTo>
                <a:lnTo>
                  <a:pt x="1903907" y="308114"/>
                </a:lnTo>
                <a:lnTo>
                  <a:pt x="1913514" y="308114"/>
                </a:lnTo>
                <a:lnTo>
                  <a:pt x="1909178" y="312902"/>
                </a:lnTo>
                <a:close/>
              </a:path>
              <a:path w="2322195" h="2369820">
                <a:moveTo>
                  <a:pt x="1947464" y="345541"/>
                </a:moveTo>
                <a:lnTo>
                  <a:pt x="1944242" y="345541"/>
                </a:lnTo>
                <a:lnTo>
                  <a:pt x="1927707" y="329831"/>
                </a:lnTo>
                <a:lnTo>
                  <a:pt x="1945195" y="311416"/>
                </a:lnTo>
                <a:lnTo>
                  <a:pt x="1961946" y="327342"/>
                </a:lnTo>
                <a:lnTo>
                  <a:pt x="1963788" y="329171"/>
                </a:lnTo>
                <a:lnTo>
                  <a:pt x="1947464" y="345541"/>
                </a:lnTo>
                <a:close/>
              </a:path>
              <a:path w="2322195" h="2369820">
                <a:moveTo>
                  <a:pt x="1945855" y="347154"/>
                </a:moveTo>
                <a:lnTo>
                  <a:pt x="1944027" y="345338"/>
                </a:lnTo>
                <a:lnTo>
                  <a:pt x="1944242" y="345541"/>
                </a:lnTo>
                <a:lnTo>
                  <a:pt x="1947464" y="345541"/>
                </a:lnTo>
                <a:lnTo>
                  <a:pt x="1945855" y="347154"/>
                </a:lnTo>
                <a:close/>
              </a:path>
              <a:path w="2322195" h="2369820">
                <a:moveTo>
                  <a:pt x="1981187" y="383235"/>
                </a:moveTo>
                <a:lnTo>
                  <a:pt x="1963635" y="364870"/>
                </a:lnTo>
                <a:lnTo>
                  <a:pt x="1981987" y="347319"/>
                </a:lnTo>
                <a:lnTo>
                  <a:pt x="1999538" y="365671"/>
                </a:lnTo>
                <a:lnTo>
                  <a:pt x="1981187" y="383235"/>
                </a:lnTo>
                <a:close/>
              </a:path>
              <a:path w="2322195" h="2369820">
                <a:moveTo>
                  <a:pt x="2032363" y="405244"/>
                </a:moveTo>
                <a:lnTo>
                  <a:pt x="2001329" y="405244"/>
                </a:lnTo>
                <a:lnTo>
                  <a:pt x="1998141" y="401739"/>
                </a:lnTo>
                <a:lnTo>
                  <a:pt x="2016899" y="384619"/>
                </a:lnTo>
                <a:lnTo>
                  <a:pt x="2020303" y="388353"/>
                </a:lnTo>
                <a:lnTo>
                  <a:pt x="2033854" y="403948"/>
                </a:lnTo>
                <a:lnTo>
                  <a:pt x="2032363" y="405244"/>
                </a:lnTo>
                <a:close/>
              </a:path>
              <a:path w="2322195" h="2369820">
                <a:moveTo>
                  <a:pt x="2014677" y="420611"/>
                </a:moveTo>
                <a:lnTo>
                  <a:pt x="2001226" y="405131"/>
                </a:lnTo>
                <a:lnTo>
                  <a:pt x="2032363" y="405244"/>
                </a:lnTo>
                <a:lnTo>
                  <a:pt x="2014677" y="420611"/>
                </a:lnTo>
                <a:close/>
              </a:path>
              <a:path w="2322195" h="2369820">
                <a:moveTo>
                  <a:pt x="2046541" y="459384"/>
                </a:moveTo>
                <a:lnTo>
                  <a:pt x="2036838" y="447078"/>
                </a:lnTo>
                <a:lnTo>
                  <a:pt x="2030818" y="439826"/>
                </a:lnTo>
                <a:lnTo>
                  <a:pt x="2050376" y="423621"/>
                </a:lnTo>
                <a:lnTo>
                  <a:pt x="2056777" y="431342"/>
                </a:lnTo>
                <a:lnTo>
                  <a:pt x="2066480" y="443661"/>
                </a:lnTo>
                <a:lnTo>
                  <a:pt x="2046541" y="459384"/>
                </a:lnTo>
                <a:close/>
              </a:path>
              <a:path w="2322195" h="2369820">
                <a:moveTo>
                  <a:pt x="2037016" y="447319"/>
                </a:moveTo>
                <a:lnTo>
                  <a:pt x="2036816" y="447078"/>
                </a:lnTo>
                <a:lnTo>
                  <a:pt x="2037016" y="447319"/>
                </a:lnTo>
                <a:close/>
              </a:path>
              <a:path w="2322195" h="2369820">
                <a:moveTo>
                  <a:pt x="2088421" y="491121"/>
                </a:moveTo>
                <a:lnTo>
                  <a:pt x="2070735" y="491121"/>
                </a:lnTo>
                <a:lnTo>
                  <a:pt x="2061845" y="479285"/>
                </a:lnTo>
                <a:lnTo>
                  <a:pt x="2082152" y="464032"/>
                </a:lnTo>
                <a:lnTo>
                  <a:pt x="2091182" y="476046"/>
                </a:lnTo>
                <a:lnTo>
                  <a:pt x="2097392" y="484631"/>
                </a:lnTo>
                <a:lnTo>
                  <a:pt x="2088421" y="491121"/>
                </a:lnTo>
                <a:close/>
              </a:path>
              <a:path w="2322195" h="2369820">
                <a:moveTo>
                  <a:pt x="2076818" y="499516"/>
                </a:moveTo>
                <a:lnTo>
                  <a:pt x="2070688" y="491060"/>
                </a:lnTo>
                <a:lnTo>
                  <a:pt x="2088421" y="491121"/>
                </a:lnTo>
                <a:lnTo>
                  <a:pt x="2076818" y="499516"/>
                </a:lnTo>
                <a:close/>
              </a:path>
              <a:path w="2322195" h="2369820">
                <a:moveTo>
                  <a:pt x="2125159" y="524992"/>
                </a:moveTo>
                <a:lnTo>
                  <a:pt x="2094636" y="524992"/>
                </a:lnTo>
                <a:lnTo>
                  <a:pt x="2091232" y="520052"/>
                </a:lnTo>
                <a:lnTo>
                  <a:pt x="2112162" y="505663"/>
                </a:lnTo>
                <a:lnTo>
                  <a:pt x="2115642" y="510730"/>
                </a:lnTo>
                <a:lnTo>
                  <a:pt x="2123528" y="522490"/>
                </a:lnTo>
                <a:lnTo>
                  <a:pt x="2125159" y="524992"/>
                </a:lnTo>
                <a:close/>
              </a:path>
              <a:path w="2322195" h="2369820">
                <a:moveTo>
                  <a:pt x="2105215" y="540905"/>
                </a:moveTo>
                <a:lnTo>
                  <a:pt x="2102269" y="536384"/>
                </a:lnTo>
                <a:lnTo>
                  <a:pt x="2094547" y="524865"/>
                </a:lnTo>
                <a:lnTo>
                  <a:pt x="2125159" y="524992"/>
                </a:lnTo>
                <a:lnTo>
                  <a:pt x="2126475" y="527011"/>
                </a:lnTo>
                <a:lnTo>
                  <a:pt x="2105215" y="540905"/>
                </a:lnTo>
                <a:close/>
              </a:path>
              <a:path w="2322195" h="2369820">
                <a:moveTo>
                  <a:pt x="2131877" y="583425"/>
                </a:moveTo>
                <a:lnTo>
                  <a:pt x="2124633" y="571512"/>
                </a:lnTo>
                <a:lnTo>
                  <a:pt x="2118753" y="562038"/>
                </a:lnTo>
                <a:lnTo>
                  <a:pt x="2140343" y="548652"/>
                </a:lnTo>
                <a:lnTo>
                  <a:pt x="2146376" y="558393"/>
                </a:lnTo>
                <a:lnTo>
                  <a:pt x="2153729" y="570585"/>
                </a:lnTo>
                <a:lnTo>
                  <a:pt x="2131877" y="583425"/>
                </a:lnTo>
                <a:close/>
              </a:path>
              <a:path w="2322195" h="2369820">
                <a:moveTo>
                  <a:pt x="2131847" y="583488"/>
                </a:moveTo>
                <a:close/>
              </a:path>
              <a:path w="2322195" h="2369820">
                <a:moveTo>
                  <a:pt x="2174894" y="607644"/>
                </a:moveTo>
                <a:lnTo>
                  <a:pt x="2145842" y="607644"/>
                </a:lnTo>
                <a:lnTo>
                  <a:pt x="2144496" y="605294"/>
                </a:lnTo>
                <a:lnTo>
                  <a:pt x="2166556" y="592696"/>
                </a:lnTo>
                <a:lnTo>
                  <a:pt x="2167902" y="595045"/>
                </a:lnTo>
                <a:lnTo>
                  <a:pt x="2174894" y="607644"/>
                </a:lnTo>
                <a:close/>
              </a:path>
              <a:path w="2322195" h="2369820">
                <a:moveTo>
                  <a:pt x="2170389" y="619836"/>
                </a:moveTo>
                <a:lnTo>
                  <a:pt x="2152611" y="619836"/>
                </a:lnTo>
                <a:lnTo>
                  <a:pt x="2145766" y="607517"/>
                </a:lnTo>
                <a:lnTo>
                  <a:pt x="2145842" y="607644"/>
                </a:lnTo>
                <a:lnTo>
                  <a:pt x="2174894" y="607644"/>
                </a:lnTo>
                <a:lnTo>
                  <a:pt x="2178977" y="615200"/>
                </a:lnTo>
                <a:lnTo>
                  <a:pt x="2170389" y="619836"/>
                </a:lnTo>
                <a:close/>
              </a:path>
              <a:path w="2322195" h="2369820">
                <a:moveTo>
                  <a:pt x="2156625" y="627265"/>
                </a:moveTo>
                <a:lnTo>
                  <a:pt x="2152585" y="619789"/>
                </a:lnTo>
                <a:lnTo>
                  <a:pt x="2170389" y="619836"/>
                </a:lnTo>
                <a:lnTo>
                  <a:pt x="2156625" y="627265"/>
                </a:lnTo>
                <a:close/>
              </a:path>
              <a:path w="2322195" h="2369820">
                <a:moveTo>
                  <a:pt x="2200397" y="656932"/>
                </a:moveTo>
                <a:lnTo>
                  <a:pt x="2172068" y="656932"/>
                </a:lnTo>
                <a:lnTo>
                  <a:pt x="2168271" y="649490"/>
                </a:lnTo>
                <a:lnTo>
                  <a:pt x="2190915" y="637959"/>
                </a:lnTo>
                <a:lnTo>
                  <a:pt x="2194763" y="645540"/>
                </a:lnTo>
                <a:lnTo>
                  <a:pt x="2200397" y="656932"/>
                </a:lnTo>
                <a:close/>
              </a:path>
              <a:path w="2322195" h="2369820">
                <a:moveTo>
                  <a:pt x="2184638" y="669467"/>
                </a:moveTo>
                <a:lnTo>
                  <a:pt x="2178265" y="669467"/>
                </a:lnTo>
                <a:lnTo>
                  <a:pt x="2171992" y="656793"/>
                </a:lnTo>
                <a:lnTo>
                  <a:pt x="2172068" y="656932"/>
                </a:lnTo>
                <a:lnTo>
                  <a:pt x="2200397" y="656932"/>
                </a:lnTo>
                <a:lnTo>
                  <a:pt x="2202357" y="660971"/>
                </a:lnTo>
                <a:lnTo>
                  <a:pt x="2184638" y="669467"/>
                </a:lnTo>
                <a:close/>
              </a:path>
              <a:path w="2322195" h="2369820">
                <a:moveTo>
                  <a:pt x="2179447" y="671957"/>
                </a:moveTo>
                <a:lnTo>
                  <a:pt x="2178189" y="669328"/>
                </a:lnTo>
                <a:lnTo>
                  <a:pt x="2178265" y="669467"/>
                </a:lnTo>
                <a:lnTo>
                  <a:pt x="2184638" y="669467"/>
                </a:lnTo>
                <a:lnTo>
                  <a:pt x="2179447" y="671957"/>
                </a:lnTo>
                <a:close/>
              </a:path>
              <a:path w="2322195" h="2369820">
                <a:moveTo>
                  <a:pt x="2218079" y="694816"/>
                </a:moveTo>
                <a:lnTo>
                  <a:pt x="2190229" y="694816"/>
                </a:lnTo>
                <a:lnTo>
                  <a:pt x="2213254" y="684085"/>
                </a:lnTo>
                <a:lnTo>
                  <a:pt x="2218079" y="694816"/>
                </a:lnTo>
                <a:close/>
              </a:path>
              <a:path w="2322195" h="2369820">
                <a:moveTo>
                  <a:pt x="2223622" y="707605"/>
                </a:moveTo>
                <a:lnTo>
                  <a:pt x="2195982" y="707605"/>
                </a:lnTo>
                <a:lnTo>
                  <a:pt x="2190222" y="694804"/>
                </a:lnTo>
                <a:lnTo>
                  <a:pt x="2218079" y="694816"/>
                </a:lnTo>
                <a:lnTo>
                  <a:pt x="2219210" y="697331"/>
                </a:lnTo>
                <a:lnTo>
                  <a:pt x="2223631" y="707466"/>
                </a:lnTo>
                <a:lnTo>
                  <a:pt x="2223622" y="707605"/>
                </a:lnTo>
                <a:close/>
              </a:path>
              <a:path w="2322195" h="2369820">
                <a:moveTo>
                  <a:pt x="2200389" y="717727"/>
                </a:moveTo>
                <a:lnTo>
                  <a:pt x="2195918" y="707466"/>
                </a:lnTo>
                <a:lnTo>
                  <a:pt x="2195982" y="707605"/>
                </a:lnTo>
                <a:lnTo>
                  <a:pt x="2223622" y="707605"/>
                </a:lnTo>
                <a:lnTo>
                  <a:pt x="2200389" y="717727"/>
                </a:lnTo>
                <a:close/>
              </a:path>
              <a:path w="2322195" h="2369820">
                <a:moveTo>
                  <a:pt x="2231399" y="759625"/>
                </a:moveTo>
                <a:lnTo>
                  <a:pt x="2217534" y="759625"/>
                </a:lnTo>
                <a:lnTo>
                  <a:pt x="2212314" y="746353"/>
                </a:lnTo>
                <a:lnTo>
                  <a:pt x="2210079" y="740879"/>
                </a:lnTo>
                <a:lnTo>
                  <a:pt x="2233599" y="731304"/>
                </a:lnTo>
                <a:lnTo>
                  <a:pt x="2235949" y="737057"/>
                </a:lnTo>
                <a:lnTo>
                  <a:pt x="2241219" y="750468"/>
                </a:lnTo>
                <a:lnTo>
                  <a:pt x="2243023" y="755218"/>
                </a:lnTo>
                <a:lnTo>
                  <a:pt x="2231399" y="759625"/>
                </a:lnTo>
                <a:close/>
              </a:path>
              <a:path w="2322195" h="2369820">
                <a:moveTo>
                  <a:pt x="2219274" y="764222"/>
                </a:moveTo>
                <a:lnTo>
                  <a:pt x="2217470" y="759485"/>
                </a:lnTo>
                <a:lnTo>
                  <a:pt x="2217534" y="759625"/>
                </a:lnTo>
                <a:lnTo>
                  <a:pt x="2231399" y="759625"/>
                </a:lnTo>
                <a:lnTo>
                  <a:pt x="2219274" y="764222"/>
                </a:lnTo>
                <a:close/>
              </a:path>
              <a:path w="2322195" h="2369820">
                <a:moveTo>
                  <a:pt x="2258907" y="799464"/>
                </a:moveTo>
                <a:lnTo>
                  <a:pt x="2232088" y="799464"/>
                </a:lnTo>
                <a:lnTo>
                  <a:pt x="2227973" y="787755"/>
                </a:lnTo>
                <a:lnTo>
                  <a:pt x="2251925" y="779335"/>
                </a:lnTo>
                <a:lnTo>
                  <a:pt x="2256104" y="791184"/>
                </a:lnTo>
                <a:lnTo>
                  <a:pt x="2258907" y="799464"/>
                </a:lnTo>
                <a:close/>
              </a:path>
              <a:path w="2322195" h="2369820">
                <a:moveTo>
                  <a:pt x="2236203" y="811631"/>
                </a:moveTo>
                <a:lnTo>
                  <a:pt x="2232037" y="799325"/>
                </a:lnTo>
                <a:lnTo>
                  <a:pt x="2232088" y="799464"/>
                </a:lnTo>
                <a:lnTo>
                  <a:pt x="2258907" y="799464"/>
                </a:lnTo>
                <a:lnTo>
                  <a:pt x="2260269" y="803490"/>
                </a:lnTo>
                <a:lnTo>
                  <a:pt x="2236203" y="811631"/>
                </a:lnTo>
                <a:close/>
              </a:path>
              <a:path w="2322195" h="2369820">
                <a:moveTo>
                  <a:pt x="2271743" y="839977"/>
                </a:moveTo>
                <a:lnTo>
                  <a:pt x="2245245" y="839977"/>
                </a:lnTo>
                <a:lnTo>
                  <a:pt x="2243861" y="835520"/>
                </a:lnTo>
                <a:lnTo>
                  <a:pt x="2268105" y="827976"/>
                </a:lnTo>
                <a:lnTo>
                  <a:pt x="2269540" y="832573"/>
                </a:lnTo>
                <a:lnTo>
                  <a:pt x="2271743" y="839977"/>
                </a:lnTo>
                <a:close/>
              </a:path>
              <a:path w="2322195" h="2369820">
                <a:moveTo>
                  <a:pt x="2250998" y="859574"/>
                </a:moveTo>
                <a:lnTo>
                  <a:pt x="2249271" y="853478"/>
                </a:lnTo>
                <a:lnTo>
                  <a:pt x="2245194" y="839838"/>
                </a:lnTo>
                <a:lnTo>
                  <a:pt x="2245245" y="839977"/>
                </a:lnTo>
                <a:lnTo>
                  <a:pt x="2271743" y="839977"/>
                </a:lnTo>
                <a:lnTo>
                  <a:pt x="2273693" y="846531"/>
                </a:lnTo>
                <a:lnTo>
                  <a:pt x="2275433" y="852614"/>
                </a:lnTo>
                <a:lnTo>
                  <a:pt x="2250998" y="859574"/>
                </a:lnTo>
                <a:close/>
              </a:path>
              <a:path w="2322195" h="2369820">
                <a:moveTo>
                  <a:pt x="2286699" y="895007"/>
                </a:moveTo>
                <a:lnTo>
                  <a:pt x="2260549" y="895007"/>
                </a:lnTo>
                <a:lnTo>
                  <a:pt x="2257640" y="883767"/>
                </a:lnTo>
                <a:lnTo>
                  <a:pt x="2282228" y="877404"/>
                </a:lnTo>
                <a:lnTo>
                  <a:pt x="2285174" y="888796"/>
                </a:lnTo>
                <a:lnTo>
                  <a:pt x="2286699" y="895007"/>
                </a:lnTo>
                <a:close/>
              </a:path>
              <a:path w="2322195" h="2369820">
                <a:moveTo>
                  <a:pt x="2263800" y="908253"/>
                </a:moveTo>
                <a:lnTo>
                  <a:pt x="2260535" y="894955"/>
                </a:lnTo>
                <a:lnTo>
                  <a:pt x="2286699" y="895007"/>
                </a:lnTo>
                <a:lnTo>
                  <a:pt x="2288463" y="902195"/>
                </a:lnTo>
                <a:lnTo>
                  <a:pt x="2263800" y="908253"/>
                </a:lnTo>
                <a:close/>
              </a:path>
              <a:path w="2322195" h="2369820">
                <a:moveTo>
                  <a:pt x="2274430" y="957287"/>
                </a:moveTo>
                <a:lnTo>
                  <a:pt x="2273198" y="950950"/>
                </a:lnTo>
                <a:lnTo>
                  <a:pt x="2270277" y="936828"/>
                </a:lnTo>
                <a:lnTo>
                  <a:pt x="2269363" y="932713"/>
                </a:lnTo>
                <a:lnTo>
                  <a:pt x="2294178" y="927265"/>
                </a:lnTo>
                <a:lnTo>
                  <a:pt x="2295144" y="931684"/>
                </a:lnTo>
                <a:lnTo>
                  <a:pt x="2298128" y="946111"/>
                </a:lnTo>
                <a:lnTo>
                  <a:pt x="2299360" y="952449"/>
                </a:lnTo>
                <a:lnTo>
                  <a:pt x="2274430" y="957287"/>
                </a:lnTo>
                <a:close/>
              </a:path>
              <a:path w="2322195" h="2369820">
                <a:moveTo>
                  <a:pt x="2283002" y="1006868"/>
                </a:moveTo>
                <a:lnTo>
                  <a:pt x="2280945" y="993673"/>
                </a:lnTo>
                <a:lnTo>
                  <a:pt x="2278964" y="981951"/>
                </a:lnTo>
                <a:lnTo>
                  <a:pt x="2304021" y="977734"/>
                </a:lnTo>
                <a:lnTo>
                  <a:pt x="2306040" y="989761"/>
                </a:lnTo>
                <a:lnTo>
                  <a:pt x="2308098" y="1002957"/>
                </a:lnTo>
                <a:lnTo>
                  <a:pt x="2283002" y="1006868"/>
                </a:lnTo>
                <a:close/>
              </a:path>
              <a:path w="2322195" h="2369820">
                <a:moveTo>
                  <a:pt x="2314429" y="1051636"/>
                </a:moveTo>
                <a:lnTo>
                  <a:pt x="2288895" y="1051636"/>
                </a:lnTo>
                <a:lnTo>
                  <a:pt x="2287155" y="1036942"/>
                </a:lnTo>
                <a:lnTo>
                  <a:pt x="2286469" y="1031722"/>
                </a:lnTo>
                <a:lnTo>
                  <a:pt x="2311654" y="1028420"/>
                </a:lnTo>
                <a:lnTo>
                  <a:pt x="2312377" y="1033970"/>
                </a:lnTo>
                <a:lnTo>
                  <a:pt x="2314130" y="1048816"/>
                </a:lnTo>
                <a:lnTo>
                  <a:pt x="2314429" y="1051636"/>
                </a:lnTo>
                <a:close/>
              </a:path>
              <a:path w="2322195" h="2369820">
                <a:moveTo>
                  <a:pt x="2289416" y="1056627"/>
                </a:moveTo>
                <a:lnTo>
                  <a:pt x="2288870" y="1051483"/>
                </a:lnTo>
                <a:lnTo>
                  <a:pt x="2288895" y="1051636"/>
                </a:lnTo>
                <a:lnTo>
                  <a:pt x="2314429" y="1051636"/>
                </a:lnTo>
                <a:lnTo>
                  <a:pt x="2314676" y="1053960"/>
                </a:lnTo>
                <a:lnTo>
                  <a:pt x="2289416" y="1056627"/>
                </a:lnTo>
                <a:close/>
              </a:path>
              <a:path w="2322195" h="2369820">
                <a:moveTo>
                  <a:pt x="2318437" y="1095578"/>
                </a:moveTo>
                <a:lnTo>
                  <a:pt x="2292985" y="1095578"/>
                </a:lnTo>
                <a:lnTo>
                  <a:pt x="2291854" y="1081595"/>
                </a:lnTo>
                <a:lnTo>
                  <a:pt x="2317165" y="1079550"/>
                </a:lnTo>
                <a:lnTo>
                  <a:pt x="2318308" y="1093685"/>
                </a:lnTo>
                <a:lnTo>
                  <a:pt x="2318437" y="1095578"/>
                </a:lnTo>
                <a:close/>
              </a:path>
              <a:path w="2322195" h="2369820">
                <a:moveTo>
                  <a:pt x="2293747" y="1106766"/>
                </a:moveTo>
                <a:lnTo>
                  <a:pt x="2292975" y="1095464"/>
                </a:lnTo>
                <a:lnTo>
                  <a:pt x="2318437" y="1095578"/>
                </a:lnTo>
                <a:lnTo>
                  <a:pt x="2319083" y="1105039"/>
                </a:lnTo>
                <a:lnTo>
                  <a:pt x="2293747" y="1106766"/>
                </a:lnTo>
                <a:close/>
              </a:path>
              <a:path w="2322195" h="2369820">
                <a:moveTo>
                  <a:pt x="2320870" y="1139977"/>
                </a:moveTo>
                <a:lnTo>
                  <a:pt x="2295461" y="1139977"/>
                </a:lnTo>
                <a:lnTo>
                  <a:pt x="2295105" y="1131811"/>
                </a:lnTo>
                <a:lnTo>
                  <a:pt x="2320480" y="1130706"/>
                </a:lnTo>
                <a:lnTo>
                  <a:pt x="2320870" y="1139977"/>
                </a:lnTo>
                <a:close/>
              </a:path>
              <a:path w="2322195" h="2369820">
                <a:moveTo>
                  <a:pt x="2295956" y="1156881"/>
                </a:moveTo>
                <a:lnTo>
                  <a:pt x="2295898" y="1154239"/>
                </a:lnTo>
                <a:lnTo>
                  <a:pt x="2295448" y="1139812"/>
                </a:lnTo>
                <a:lnTo>
                  <a:pt x="2295461" y="1139977"/>
                </a:lnTo>
                <a:lnTo>
                  <a:pt x="2320870" y="1139977"/>
                </a:lnTo>
                <a:lnTo>
                  <a:pt x="2321318" y="1154239"/>
                </a:lnTo>
                <a:lnTo>
                  <a:pt x="2321356" y="1156411"/>
                </a:lnTo>
                <a:lnTo>
                  <a:pt x="2295956" y="1156881"/>
                </a:lnTo>
                <a:close/>
              </a:path>
              <a:path w="2322195" h="2369820">
                <a:moveTo>
                  <a:pt x="2295918" y="1154874"/>
                </a:moveTo>
                <a:lnTo>
                  <a:pt x="2295913" y="1154709"/>
                </a:lnTo>
                <a:lnTo>
                  <a:pt x="2295918" y="1154874"/>
                </a:lnTo>
                <a:close/>
              </a:path>
              <a:path w="2322195" h="2369820">
                <a:moveTo>
                  <a:pt x="2321686" y="1184808"/>
                </a:moveTo>
                <a:lnTo>
                  <a:pt x="2296287" y="1184808"/>
                </a:lnTo>
                <a:lnTo>
                  <a:pt x="2296274" y="1182128"/>
                </a:lnTo>
                <a:lnTo>
                  <a:pt x="2321674" y="1181963"/>
                </a:lnTo>
                <a:lnTo>
                  <a:pt x="2321686" y="1184808"/>
                </a:lnTo>
                <a:close/>
              </a:path>
              <a:path w="2322195" h="2369820">
                <a:moveTo>
                  <a:pt x="2321599" y="1199794"/>
                </a:moveTo>
                <a:lnTo>
                  <a:pt x="2296198" y="1199794"/>
                </a:lnTo>
                <a:lnTo>
                  <a:pt x="2296286" y="1184724"/>
                </a:lnTo>
                <a:lnTo>
                  <a:pt x="2321686" y="1184808"/>
                </a:lnTo>
                <a:lnTo>
                  <a:pt x="2321599" y="1199794"/>
                </a:lnTo>
                <a:close/>
              </a:path>
              <a:path w="2322195" h="2369820">
                <a:moveTo>
                  <a:pt x="2321458" y="1207681"/>
                </a:moveTo>
                <a:lnTo>
                  <a:pt x="2296058" y="1207211"/>
                </a:lnTo>
                <a:lnTo>
                  <a:pt x="2296198" y="1199641"/>
                </a:lnTo>
                <a:lnTo>
                  <a:pt x="2296198" y="1199794"/>
                </a:lnTo>
                <a:lnTo>
                  <a:pt x="2321599" y="1199794"/>
                </a:lnTo>
                <a:lnTo>
                  <a:pt x="2321458" y="1207681"/>
                </a:lnTo>
                <a:close/>
              </a:path>
              <a:path w="2322195" h="2369820">
                <a:moveTo>
                  <a:pt x="2320230" y="1244485"/>
                </a:moveTo>
                <a:lnTo>
                  <a:pt x="2294813" y="1244485"/>
                </a:lnTo>
                <a:lnTo>
                  <a:pt x="2295334" y="1232281"/>
                </a:lnTo>
                <a:lnTo>
                  <a:pt x="2320709" y="1233385"/>
                </a:lnTo>
                <a:lnTo>
                  <a:pt x="2320230" y="1244485"/>
                </a:lnTo>
                <a:close/>
              </a:path>
              <a:path w="2322195" h="2369820">
                <a:moveTo>
                  <a:pt x="2319439" y="1258912"/>
                </a:moveTo>
                <a:lnTo>
                  <a:pt x="2294077" y="1257490"/>
                </a:lnTo>
                <a:lnTo>
                  <a:pt x="2294813" y="1244333"/>
                </a:lnTo>
                <a:lnTo>
                  <a:pt x="2294813" y="1244485"/>
                </a:lnTo>
                <a:lnTo>
                  <a:pt x="2320230" y="1244485"/>
                </a:lnTo>
                <a:lnTo>
                  <a:pt x="2320175" y="1245755"/>
                </a:lnTo>
                <a:lnTo>
                  <a:pt x="2319439" y="1258912"/>
                </a:lnTo>
                <a:close/>
              </a:path>
              <a:path w="2322195" h="2369820">
                <a:moveTo>
                  <a:pt x="2317269" y="1288732"/>
                </a:moveTo>
                <a:lnTo>
                  <a:pt x="2291778" y="1288732"/>
                </a:lnTo>
                <a:lnTo>
                  <a:pt x="2291791" y="1288580"/>
                </a:lnTo>
                <a:lnTo>
                  <a:pt x="2292286" y="1282509"/>
                </a:lnTo>
                <a:lnTo>
                  <a:pt x="2317610" y="1284554"/>
                </a:lnTo>
                <a:lnTo>
                  <a:pt x="2317269" y="1288732"/>
                </a:lnTo>
                <a:close/>
              </a:path>
              <a:path w="2322195" h="2369820">
                <a:moveTo>
                  <a:pt x="2291789" y="1288603"/>
                </a:moveTo>
                <a:close/>
              </a:path>
              <a:path w="2322195" h="2369820">
                <a:moveTo>
                  <a:pt x="2315927" y="1303388"/>
                </a:moveTo>
                <a:lnTo>
                  <a:pt x="2290419" y="1303388"/>
                </a:lnTo>
                <a:lnTo>
                  <a:pt x="2291789" y="1288603"/>
                </a:lnTo>
                <a:lnTo>
                  <a:pt x="2291778" y="1288732"/>
                </a:lnTo>
                <a:lnTo>
                  <a:pt x="2317269" y="1288732"/>
                </a:lnTo>
                <a:lnTo>
                  <a:pt x="2317089" y="1290942"/>
                </a:lnTo>
                <a:lnTo>
                  <a:pt x="2315927" y="1303388"/>
                </a:lnTo>
                <a:close/>
              </a:path>
              <a:path w="2322195" h="2369820">
                <a:moveTo>
                  <a:pt x="2315235" y="1310157"/>
                </a:moveTo>
                <a:lnTo>
                  <a:pt x="2289987" y="1307490"/>
                </a:lnTo>
                <a:lnTo>
                  <a:pt x="2290432" y="1303223"/>
                </a:lnTo>
                <a:lnTo>
                  <a:pt x="2290419" y="1303388"/>
                </a:lnTo>
                <a:lnTo>
                  <a:pt x="2315927" y="1303388"/>
                </a:lnTo>
                <a:lnTo>
                  <a:pt x="2315692" y="1305902"/>
                </a:lnTo>
                <a:lnTo>
                  <a:pt x="2315235" y="1310157"/>
                </a:lnTo>
                <a:close/>
              </a:path>
              <a:path w="2322195" h="2369820">
                <a:moveTo>
                  <a:pt x="2310874" y="1346987"/>
                </a:moveTo>
                <a:lnTo>
                  <a:pt x="2285263" y="1346987"/>
                </a:lnTo>
                <a:lnTo>
                  <a:pt x="2287168" y="1332420"/>
                </a:lnTo>
                <a:lnTo>
                  <a:pt x="2312352" y="1335709"/>
                </a:lnTo>
                <a:lnTo>
                  <a:pt x="2310874" y="1346987"/>
                </a:lnTo>
                <a:close/>
              </a:path>
              <a:path w="2322195" h="2369820">
                <a:moveTo>
                  <a:pt x="2308898" y="1361033"/>
                </a:moveTo>
                <a:lnTo>
                  <a:pt x="2283764" y="1357426"/>
                </a:lnTo>
                <a:lnTo>
                  <a:pt x="2285276" y="1346834"/>
                </a:lnTo>
                <a:lnTo>
                  <a:pt x="2285263" y="1346987"/>
                </a:lnTo>
                <a:lnTo>
                  <a:pt x="2310874" y="1346987"/>
                </a:lnTo>
                <a:lnTo>
                  <a:pt x="2310422" y="1350441"/>
                </a:lnTo>
                <a:lnTo>
                  <a:pt x="2308898" y="1361033"/>
                </a:lnTo>
                <a:close/>
              </a:path>
              <a:path w="2322195" h="2369820">
                <a:moveTo>
                  <a:pt x="2304291" y="1390091"/>
                </a:moveTo>
                <a:lnTo>
                  <a:pt x="2278532" y="1390091"/>
                </a:lnTo>
                <a:lnTo>
                  <a:pt x="2279865" y="1382217"/>
                </a:lnTo>
                <a:lnTo>
                  <a:pt x="2304910" y="1386433"/>
                </a:lnTo>
                <a:lnTo>
                  <a:pt x="2304291" y="1390091"/>
                </a:lnTo>
                <a:close/>
              </a:path>
              <a:path w="2322195" h="2369820">
                <a:moveTo>
                  <a:pt x="2301760" y="1404327"/>
                </a:moveTo>
                <a:lnTo>
                  <a:pt x="2275954" y="1404327"/>
                </a:lnTo>
                <a:lnTo>
                  <a:pt x="2278557" y="1389926"/>
                </a:lnTo>
                <a:lnTo>
                  <a:pt x="2278532" y="1390091"/>
                </a:lnTo>
                <a:lnTo>
                  <a:pt x="2304291" y="1390091"/>
                </a:lnTo>
                <a:lnTo>
                  <a:pt x="2303551" y="1394459"/>
                </a:lnTo>
                <a:lnTo>
                  <a:pt x="2301760" y="1404327"/>
                </a:lnTo>
                <a:close/>
              </a:path>
              <a:path w="2322195" h="2369820">
                <a:moveTo>
                  <a:pt x="2300389" y="1411744"/>
                </a:moveTo>
                <a:lnTo>
                  <a:pt x="2275446" y="1406906"/>
                </a:lnTo>
                <a:lnTo>
                  <a:pt x="2275979" y="1404175"/>
                </a:lnTo>
                <a:lnTo>
                  <a:pt x="2275954" y="1404327"/>
                </a:lnTo>
                <a:lnTo>
                  <a:pt x="2301760" y="1404327"/>
                </a:lnTo>
                <a:lnTo>
                  <a:pt x="2300909" y="1409014"/>
                </a:lnTo>
                <a:lnTo>
                  <a:pt x="2300389" y="1411744"/>
                </a:lnTo>
                <a:close/>
              </a:path>
              <a:path w="2322195" h="2369820">
                <a:moveTo>
                  <a:pt x="2275208" y="1432636"/>
                </a:moveTo>
                <a:lnTo>
                  <a:pt x="2270277" y="1432636"/>
                </a:lnTo>
                <a:lnTo>
                  <a:pt x="2270480" y="1431658"/>
                </a:lnTo>
                <a:lnTo>
                  <a:pt x="2275208" y="1432636"/>
                </a:lnTo>
                <a:close/>
              </a:path>
              <a:path w="2322195" h="2369820">
                <a:moveTo>
                  <a:pt x="2289721" y="1461884"/>
                </a:moveTo>
                <a:lnTo>
                  <a:pt x="2264981" y="1456131"/>
                </a:lnTo>
                <a:lnTo>
                  <a:pt x="2267216" y="1446542"/>
                </a:lnTo>
                <a:lnTo>
                  <a:pt x="2270302" y="1432483"/>
                </a:lnTo>
                <a:lnTo>
                  <a:pt x="2270277" y="1432636"/>
                </a:lnTo>
                <a:lnTo>
                  <a:pt x="2275208" y="1432636"/>
                </a:lnTo>
                <a:lnTo>
                  <a:pt x="2295347" y="1436801"/>
                </a:lnTo>
                <a:lnTo>
                  <a:pt x="2295118" y="1437932"/>
                </a:lnTo>
                <a:lnTo>
                  <a:pt x="2291956" y="1452295"/>
                </a:lnTo>
                <a:lnTo>
                  <a:pt x="2289721" y="1461884"/>
                </a:lnTo>
                <a:close/>
              </a:path>
              <a:path w="2322195" h="2369820">
                <a:moveTo>
                  <a:pt x="2267178" y="1446695"/>
                </a:moveTo>
                <a:lnTo>
                  <a:pt x="2267212" y="1446542"/>
                </a:lnTo>
                <a:lnTo>
                  <a:pt x="2267178" y="1446695"/>
                </a:lnTo>
                <a:close/>
              </a:path>
              <a:path w="2322195" h="2369820">
                <a:moveTo>
                  <a:pt x="2283158" y="1488465"/>
                </a:moveTo>
                <a:lnTo>
                  <a:pt x="2256929" y="1488465"/>
                </a:lnTo>
                <a:lnTo>
                  <a:pt x="2258987" y="1480489"/>
                </a:lnTo>
                <a:lnTo>
                  <a:pt x="2283574" y="1486852"/>
                </a:lnTo>
                <a:lnTo>
                  <a:pt x="2283158" y="1488465"/>
                </a:lnTo>
                <a:close/>
              </a:path>
              <a:path w="2322195" h="2369820">
                <a:moveTo>
                  <a:pt x="2279497" y="1502257"/>
                </a:moveTo>
                <a:lnTo>
                  <a:pt x="2253183" y="1502257"/>
                </a:lnTo>
                <a:lnTo>
                  <a:pt x="2256967" y="1488313"/>
                </a:lnTo>
                <a:lnTo>
                  <a:pt x="2256929" y="1488465"/>
                </a:lnTo>
                <a:lnTo>
                  <a:pt x="2283158" y="1488465"/>
                </a:lnTo>
                <a:lnTo>
                  <a:pt x="2281478" y="1494980"/>
                </a:lnTo>
                <a:lnTo>
                  <a:pt x="2279497" y="1502257"/>
                </a:lnTo>
                <a:close/>
              </a:path>
              <a:path w="2322195" h="2369820">
                <a:moveTo>
                  <a:pt x="2276906" y="1511681"/>
                </a:moveTo>
                <a:lnTo>
                  <a:pt x="2252472" y="1504721"/>
                </a:lnTo>
                <a:lnTo>
                  <a:pt x="2253221" y="1502105"/>
                </a:lnTo>
                <a:lnTo>
                  <a:pt x="2253183" y="1502257"/>
                </a:lnTo>
                <a:lnTo>
                  <a:pt x="2279497" y="1502257"/>
                </a:lnTo>
                <a:lnTo>
                  <a:pt x="2277643" y="1509064"/>
                </a:lnTo>
                <a:lnTo>
                  <a:pt x="2276906" y="1511681"/>
                </a:lnTo>
                <a:close/>
              </a:path>
              <a:path w="2322195" h="2369820">
                <a:moveTo>
                  <a:pt x="2261984" y="1560728"/>
                </a:moveTo>
                <a:lnTo>
                  <a:pt x="2237828" y="1552879"/>
                </a:lnTo>
                <a:lnTo>
                  <a:pt x="2241016" y="1543062"/>
                </a:lnTo>
                <a:lnTo>
                  <a:pt x="2245245" y="1529473"/>
                </a:lnTo>
                <a:lnTo>
                  <a:pt x="2245398" y="1528952"/>
                </a:lnTo>
                <a:lnTo>
                  <a:pt x="2269744" y="1536217"/>
                </a:lnTo>
                <a:lnTo>
                  <a:pt x="2265172" y="1550898"/>
                </a:lnTo>
                <a:lnTo>
                  <a:pt x="2261984" y="1560728"/>
                </a:lnTo>
                <a:close/>
              </a:path>
              <a:path w="2322195" h="2369820">
                <a:moveTo>
                  <a:pt x="2245194" y="1529626"/>
                </a:moveTo>
                <a:lnTo>
                  <a:pt x="2245240" y="1529473"/>
                </a:lnTo>
                <a:lnTo>
                  <a:pt x="2245194" y="1529626"/>
                </a:lnTo>
                <a:close/>
              </a:path>
              <a:path w="2322195" h="2369820">
                <a:moveTo>
                  <a:pt x="2240965" y="1543202"/>
                </a:moveTo>
                <a:lnTo>
                  <a:pt x="2241009" y="1543062"/>
                </a:lnTo>
                <a:lnTo>
                  <a:pt x="2240965" y="1543202"/>
                </a:lnTo>
                <a:close/>
              </a:path>
              <a:path w="2322195" h="2369820">
                <a:moveTo>
                  <a:pt x="2249277" y="1583499"/>
                </a:moveTo>
                <a:lnTo>
                  <a:pt x="2227338" y="1583499"/>
                </a:lnTo>
                <a:lnTo>
                  <a:pt x="2229751" y="1576628"/>
                </a:lnTo>
                <a:lnTo>
                  <a:pt x="2249277" y="1583499"/>
                </a:lnTo>
                <a:close/>
              </a:path>
              <a:path w="2322195" h="2369820">
                <a:moveTo>
                  <a:pt x="2249532" y="1596771"/>
                </a:moveTo>
                <a:lnTo>
                  <a:pt x="2222487" y="1596771"/>
                </a:lnTo>
                <a:lnTo>
                  <a:pt x="2227389" y="1583347"/>
                </a:lnTo>
                <a:lnTo>
                  <a:pt x="2227338" y="1583499"/>
                </a:lnTo>
                <a:lnTo>
                  <a:pt x="2249277" y="1583499"/>
                </a:lnTo>
                <a:lnTo>
                  <a:pt x="2253716" y="1585061"/>
                </a:lnTo>
                <a:lnTo>
                  <a:pt x="2251252" y="1592072"/>
                </a:lnTo>
                <a:lnTo>
                  <a:pt x="2249532" y="1596771"/>
                </a:lnTo>
                <a:close/>
              </a:path>
              <a:path w="2322195" h="2369820">
                <a:moveTo>
                  <a:pt x="2244928" y="1609216"/>
                </a:moveTo>
                <a:lnTo>
                  <a:pt x="2221179" y="1600212"/>
                </a:lnTo>
                <a:lnTo>
                  <a:pt x="2222538" y="1596631"/>
                </a:lnTo>
                <a:lnTo>
                  <a:pt x="2222487" y="1596771"/>
                </a:lnTo>
                <a:lnTo>
                  <a:pt x="2249532" y="1596771"/>
                </a:lnTo>
                <a:lnTo>
                  <a:pt x="2246287" y="1605635"/>
                </a:lnTo>
                <a:lnTo>
                  <a:pt x="2244928" y="1609216"/>
                </a:lnTo>
                <a:close/>
              </a:path>
              <a:path w="2322195" h="2369820">
                <a:moveTo>
                  <a:pt x="2225852" y="1656803"/>
                </a:moveTo>
                <a:lnTo>
                  <a:pt x="2202446" y="1646936"/>
                </a:lnTo>
                <a:lnTo>
                  <a:pt x="2207056" y="1636001"/>
                </a:lnTo>
                <a:lnTo>
                  <a:pt x="2212098" y="1623606"/>
                </a:lnTo>
                <a:lnTo>
                  <a:pt x="2235631" y="1633194"/>
                </a:lnTo>
                <a:lnTo>
                  <a:pt x="2230462" y="1645869"/>
                </a:lnTo>
                <a:lnTo>
                  <a:pt x="2225852" y="1656803"/>
                </a:lnTo>
                <a:close/>
              </a:path>
              <a:path w="2322195" h="2369820">
                <a:moveTo>
                  <a:pt x="2206993" y="1636140"/>
                </a:moveTo>
                <a:lnTo>
                  <a:pt x="2207050" y="1636001"/>
                </a:lnTo>
                <a:lnTo>
                  <a:pt x="2206993" y="1636140"/>
                </a:lnTo>
                <a:close/>
              </a:path>
              <a:path w="2322195" h="2369820">
                <a:moveTo>
                  <a:pt x="2203184" y="1674787"/>
                </a:moveTo>
                <a:lnTo>
                  <a:pt x="2190165" y="1674787"/>
                </a:lnTo>
                <a:lnTo>
                  <a:pt x="2190229" y="1674647"/>
                </a:lnTo>
                <a:lnTo>
                  <a:pt x="2192350" y="1669910"/>
                </a:lnTo>
                <a:lnTo>
                  <a:pt x="2203184" y="1674787"/>
                </a:lnTo>
                <a:close/>
              </a:path>
              <a:path w="2322195" h="2369820">
                <a:moveTo>
                  <a:pt x="2190204" y="1674700"/>
                </a:moveTo>
                <a:close/>
              </a:path>
              <a:path w="2322195" h="2369820">
                <a:moveTo>
                  <a:pt x="2212257" y="1687499"/>
                </a:moveTo>
                <a:lnTo>
                  <a:pt x="2184247" y="1687499"/>
                </a:lnTo>
                <a:lnTo>
                  <a:pt x="2190204" y="1674700"/>
                </a:lnTo>
                <a:lnTo>
                  <a:pt x="2203184" y="1674787"/>
                </a:lnTo>
                <a:lnTo>
                  <a:pt x="2215515" y="1680337"/>
                </a:lnTo>
                <a:lnTo>
                  <a:pt x="2213254" y="1685353"/>
                </a:lnTo>
                <a:lnTo>
                  <a:pt x="2212257" y="1687499"/>
                </a:lnTo>
                <a:close/>
              </a:path>
              <a:path w="2322195" h="2369820">
                <a:moveTo>
                  <a:pt x="2204681" y="1703641"/>
                </a:moveTo>
                <a:lnTo>
                  <a:pt x="2181771" y="1692655"/>
                </a:lnTo>
                <a:lnTo>
                  <a:pt x="2184311" y="1687360"/>
                </a:lnTo>
                <a:lnTo>
                  <a:pt x="2184247" y="1687499"/>
                </a:lnTo>
                <a:lnTo>
                  <a:pt x="2212257" y="1687499"/>
                </a:lnTo>
                <a:lnTo>
                  <a:pt x="2207221" y="1698345"/>
                </a:lnTo>
                <a:lnTo>
                  <a:pt x="2204681" y="1703641"/>
                </a:lnTo>
                <a:close/>
              </a:path>
              <a:path w="2322195" h="2369820">
                <a:moveTo>
                  <a:pt x="2190200" y="1725117"/>
                </a:moveTo>
                <a:lnTo>
                  <a:pt x="2165654" y="1725117"/>
                </a:lnTo>
                <a:lnTo>
                  <a:pt x="2170709" y="1715185"/>
                </a:lnTo>
                <a:lnTo>
                  <a:pt x="2190200" y="1725117"/>
                </a:lnTo>
                <a:close/>
              </a:path>
              <a:path w="2322195" h="2369820">
                <a:moveTo>
                  <a:pt x="2181529" y="1749539"/>
                </a:moveTo>
                <a:lnTo>
                  <a:pt x="2159201" y="1737487"/>
                </a:lnTo>
                <a:lnTo>
                  <a:pt x="2159241" y="1737347"/>
                </a:lnTo>
                <a:lnTo>
                  <a:pt x="2165718" y="1724990"/>
                </a:lnTo>
                <a:lnTo>
                  <a:pt x="2165654" y="1725117"/>
                </a:lnTo>
                <a:lnTo>
                  <a:pt x="2190200" y="1725117"/>
                </a:lnTo>
                <a:lnTo>
                  <a:pt x="2193340" y="1726717"/>
                </a:lnTo>
                <a:lnTo>
                  <a:pt x="2187844" y="1737487"/>
                </a:lnTo>
                <a:lnTo>
                  <a:pt x="2181529" y="1749539"/>
                </a:lnTo>
                <a:close/>
              </a:path>
              <a:path w="2322195" h="2369820">
                <a:moveTo>
                  <a:pt x="2159165" y="1737487"/>
                </a:moveTo>
                <a:lnTo>
                  <a:pt x="2159238" y="1737347"/>
                </a:lnTo>
                <a:lnTo>
                  <a:pt x="2159165" y="1737487"/>
                </a:lnTo>
                <a:close/>
              </a:path>
              <a:path w="2322195" h="2369820">
                <a:moveTo>
                  <a:pt x="2156447" y="1794243"/>
                </a:moveTo>
                <a:lnTo>
                  <a:pt x="2134552" y="1781378"/>
                </a:lnTo>
                <a:lnTo>
                  <a:pt x="2138934" y="1773910"/>
                </a:lnTo>
                <a:lnTo>
                  <a:pt x="2145842" y="1761820"/>
                </a:lnTo>
                <a:lnTo>
                  <a:pt x="2147062" y="1759623"/>
                </a:lnTo>
                <a:lnTo>
                  <a:pt x="2169261" y="1771954"/>
                </a:lnTo>
                <a:lnTo>
                  <a:pt x="2167902" y="1774418"/>
                </a:lnTo>
                <a:lnTo>
                  <a:pt x="2160841" y="1786763"/>
                </a:lnTo>
                <a:lnTo>
                  <a:pt x="2156447" y="1794243"/>
                </a:lnTo>
                <a:close/>
              </a:path>
              <a:path w="2322195" h="2369820">
                <a:moveTo>
                  <a:pt x="2145766" y="1761947"/>
                </a:moveTo>
                <a:close/>
              </a:path>
              <a:path w="2322195" h="2369820">
                <a:moveTo>
                  <a:pt x="2138857" y="1774037"/>
                </a:moveTo>
                <a:close/>
              </a:path>
              <a:path w="2322195" h="2369820">
                <a:moveTo>
                  <a:pt x="2129421" y="1837956"/>
                </a:moveTo>
                <a:lnTo>
                  <a:pt x="2108149" y="1824062"/>
                </a:lnTo>
                <a:lnTo>
                  <a:pt x="2109939" y="1821332"/>
                </a:lnTo>
                <a:lnTo>
                  <a:pt x="2117394" y="1809623"/>
                </a:lnTo>
                <a:lnTo>
                  <a:pt x="2121573" y="1802866"/>
                </a:lnTo>
                <a:lnTo>
                  <a:pt x="2143163" y="1816239"/>
                </a:lnTo>
                <a:lnTo>
                  <a:pt x="2138819" y="1823262"/>
                </a:lnTo>
                <a:lnTo>
                  <a:pt x="2131199" y="1835226"/>
                </a:lnTo>
                <a:lnTo>
                  <a:pt x="2129421" y="1837956"/>
                </a:lnTo>
                <a:close/>
              </a:path>
              <a:path w="2322195" h="2369820">
                <a:moveTo>
                  <a:pt x="2117305" y="1809750"/>
                </a:moveTo>
                <a:close/>
              </a:path>
              <a:path w="2322195" h="2369820">
                <a:moveTo>
                  <a:pt x="2109851" y="1821459"/>
                </a:moveTo>
                <a:close/>
              </a:path>
              <a:path w="2322195" h="2369820">
                <a:moveTo>
                  <a:pt x="2110315" y="1856003"/>
                </a:moveTo>
                <a:lnTo>
                  <a:pt x="2086698" y="1856003"/>
                </a:lnTo>
                <a:lnTo>
                  <a:pt x="2094280" y="1844979"/>
                </a:lnTo>
                <a:lnTo>
                  <a:pt x="2110315" y="1856003"/>
                </a:lnTo>
                <a:close/>
              </a:path>
              <a:path w="2322195" h="2369820">
                <a:moveTo>
                  <a:pt x="2100605" y="1880336"/>
                </a:moveTo>
                <a:lnTo>
                  <a:pt x="2079853" y="1865693"/>
                </a:lnTo>
                <a:lnTo>
                  <a:pt x="2086775" y="1855876"/>
                </a:lnTo>
                <a:lnTo>
                  <a:pt x="2110315" y="1856003"/>
                </a:lnTo>
                <a:lnTo>
                  <a:pt x="2115210" y="1859368"/>
                </a:lnTo>
                <a:lnTo>
                  <a:pt x="2107539" y="1870519"/>
                </a:lnTo>
                <a:lnTo>
                  <a:pt x="2100605" y="1880336"/>
                </a:lnTo>
                <a:close/>
              </a:path>
              <a:path w="2322195" h="2369820">
                <a:moveTo>
                  <a:pt x="2084786" y="1900694"/>
                </a:moveTo>
                <a:lnTo>
                  <a:pt x="2053945" y="1900694"/>
                </a:lnTo>
                <a:lnTo>
                  <a:pt x="2054136" y="1900453"/>
                </a:lnTo>
                <a:lnTo>
                  <a:pt x="2065070" y="1885886"/>
                </a:lnTo>
                <a:lnTo>
                  <a:pt x="2084786" y="1900694"/>
                </a:lnTo>
                <a:close/>
              </a:path>
              <a:path w="2322195" h="2369820">
                <a:moveTo>
                  <a:pt x="2053950" y="1900687"/>
                </a:moveTo>
                <a:lnTo>
                  <a:pt x="2054126" y="1900453"/>
                </a:lnTo>
                <a:lnTo>
                  <a:pt x="2053950" y="1900687"/>
                </a:lnTo>
                <a:close/>
              </a:path>
              <a:path w="2322195" h="2369820">
                <a:moveTo>
                  <a:pt x="2069807" y="1921586"/>
                </a:moveTo>
                <a:lnTo>
                  <a:pt x="2049868" y="1905850"/>
                </a:lnTo>
                <a:lnTo>
                  <a:pt x="2053950" y="1900687"/>
                </a:lnTo>
                <a:lnTo>
                  <a:pt x="2084786" y="1900694"/>
                </a:lnTo>
                <a:lnTo>
                  <a:pt x="2085378" y="1901139"/>
                </a:lnTo>
                <a:lnTo>
                  <a:pt x="2074075" y="1916188"/>
                </a:lnTo>
                <a:lnTo>
                  <a:pt x="2069807" y="1921586"/>
                </a:lnTo>
                <a:close/>
              </a:path>
              <a:path w="2322195" h="2369820">
                <a:moveTo>
                  <a:pt x="2052206" y="1943633"/>
                </a:moveTo>
                <a:lnTo>
                  <a:pt x="2019223" y="1943633"/>
                </a:lnTo>
                <a:lnTo>
                  <a:pt x="2019414" y="1943404"/>
                </a:lnTo>
                <a:lnTo>
                  <a:pt x="2034247" y="1925497"/>
                </a:lnTo>
                <a:lnTo>
                  <a:pt x="2053805" y="1941702"/>
                </a:lnTo>
                <a:lnTo>
                  <a:pt x="2052206" y="1943633"/>
                </a:lnTo>
                <a:close/>
              </a:path>
              <a:path w="2322195" h="2369820">
                <a:moveTo>
                  <a:pt x="2019386" y="1943436"/>
                </a:moveTo>
                <a:close/>
              </a:path>
              <a:path w="2322195" h="2369820">
                <a:moveTo>
                  <a:pt x="2037372" y="1961464"/>
                </a:moveTo>
                <a:lnTo>
                  <a:pt x="2018207" y="1944801"/>
                </a:lnTo>
                <a:lnTo>
                  <a:pt x="2019386" y="1943436"/>
                </a:lnTo>
                <a:lnTo>
                  <a:pt x="2019223" y="1943633"/>
                </a:lnTo>
                <a:lnTo>
                  <a:pt x="2052206" y="1943633"/>
                </a:lnTo>
                <a:lnTo>
                  <a:pt x="2038591" y="1960067"/>
                </a:lnTo>
                <a:lnTo>
                  <a:pt x="2037372" y="1961464"/>
                </a:lnTo>
                <a:close/>
              </a:path>
              <a:path w="2322195" h="2369820">
                <a:moveTo>
                  <a:pt x="2003412" y="1999640"/>
                </a:moveTo>
                <a:lnTo>
                  <a:pt x="1984641" y="1982520"/>
                </a:lnTo>
                <a:lnTo>
                  <a:pt x="2001329" y="1964220"/>
                </a:lnTo>
                <a:lnTo>
                  <a:pt x="2001545" y="1963966"/>
                </a:lnTo>
                <a:lnTo>
                  <a:pt x="2020709" y="1980628"/>
                </a:lnTo>
                <a:lnTo>
                  <a:pt x="2020100" y="1981327"/>
                </a:lnTo>
                <a:lnTo>
                  <a:pt x="2003412" y="1999640"/>
                </a:lnTo>
                <a:close/>
              </a:path>
              <a:path w="2322195" h="2369820">
                <a:moveTo>
                  <a:pt x="2001126" y="1964436"/>
                </a:moveTo>
                <a:lnTo>
                  <a:pt x="2001318" y="1964220"/>
                </a:lnTo>
                <a:lnTo>
                  <a:pt x="2001126" y="1964436"/>
                </a:lnTo>
                <a:close/>
              </a:path>
              <a:path w="2322195" h="2369820">
                <a:moveTo>
                  <a:pt x="1971513" y="2004694"/>
                </a:moveTo>
                <a:lnTo>
                  <a:pt x="1963521" y="2004694"/>
                </a:lnTo>
                <a:lnTo>
                  <a:pt x="1963737" y="2004479"/>
                </a:lnTo>
                <a:lnTo>
                  <a:pt x="1967344" y="2000707"/>
                </a:lnTo>
                <a:lnTo>
                  <a:pt x="1971513" y="2004694"/>
                </a:lnTo>
                <a:close/>
              </a:path>
              <a:path w="2322195" h="2369820">
                <a:moveTo>
                  <a:pt x="1963538" y="2004677"/>
                </a:moveTo>
                <a:lnTo>
                  <a:pt x="1963728" y="2004479"/>
                </a:lnTo>
                <a:lnTo>
                  <a:pt x="1963538" y="2004677"/>
                </a:lnTo>
                <a:close/>
              </a:path>
              <a:path w="2322195" h="2369820">
                <a:moveTo>
                  <a:pt x="1967585" y="2036495"/>
                </a:moveTo>
                <a:lnTo>
                  <a:pt x="1949653" y="2018512"/>
                </a:lnTo>
                <a:lnTo>
                  <a:pt x="1963538" y="2004677"/>
                </a:lnTo>
                <a:lnTo>
                  <a:pt x="1971513" y="2004694"/>
                </a:lnTo>
                <a:lnTo>
                  <a:pt x="1985695" y="2018258"/>
                </a:lnTo>
                <a:lnTo>
                  <a:pt x="1981657" y="2022475"/>
                </a:lnTo>
                <a:lnTo>
                  <a:pt x="1967585" y="2036495"/>
                </a:lnTo>
                <a:close/>
              </a:path>
              <a:path w="2322195" h="2369820">
                <a:moveTo>
                  <a:pt x="1938381" y="2043074"/>
                </a:moveTo>
                <a:lnTo>
                  <a:pt x="1924075" y="2043074"/>
                </a:lnTo>
                <a:lnTo>
                  <a:pt x="1924291" y="2042871"/>
                </a:lnTo>
                <a:lnTo>
                  <a:pt x="1931593" y="2035937"/>
                </a:lnTo>
                <a:lnTo>
                  <a:pt x="1938381" y="2043074"/>
                </a:lnTo>
                <a:close/>
              </a:path>
              <a:path w="2322195" h="2369820">
                <a:moveTo>
                  <a:pt x="1924250" y="2042908"/>
                </a:moveTo>
                <a:close/>
              </a:path>
              <a:path w="2322195" h="2369820">
                <a:moveTo>
                  <a:pt x="1930209" y="2071789"/>
                </a:moveTo>
                <a:lnTo>
                  <a:pt x="1913166" y="2052954"/>
                </a:lnTo>
                <a:lnTo>
                  <a:pt x="1924250" y="2042908"/>
                </a:lnTo>
                <a:lnTo>
                  <a:pt x="1924075" y="2043074"/>
                </a:lnTo>
                <a:lnTo>
                  <a:pt x="1938381" y="2043074"/>
                </a:lnTo>
                <a:lnTo>
                  <a:pt x="1949094" y="2054339"/>
                </a:lnTo>
                <a:lnTo>
                  <a:pt x="1941347" y="2061692"/>
                </a:lnTo>
                <a:lnTo>
                  <a:pt x="1930209" y="2071789"/>
                </a:lnTo>
                <a:close/>
              </a:path>
              <a:path w="2322195" h="2369820">
                <a:moveTo>
                  <a:pt x="1902930" y="2079510"/>
                </a:moveTo>
                <a:lnTo>
                  <a:pt x="1882863" y="2079510"/>
                </a:lnTo>
                <a:lnTo>
                  <a:pt x="1894357" y="2069579"/>
                </a:lnTo>
                <a:lnTo>
                  <a:pt x="1902930" y="2079510"/>
                </a:lnTo>
                <a:close/>
              </a:path>
              <a:path w="2322195" h="2369820">
                <a:moveTo>
                  <a:pt x="1891334" y="2105418"/>
                </a:moveTo>
                <a:lnTo>
                  <a:pt x="1875205" y="2085797"/>
                </a:lnTo>
                <a:lnTo>
                  <a:pt x="1883092" y="2079307"/>
                </a:lnTo>
                <a:lnTo>
                  <a:pt x="1882863" y="2079510"/>
                </a:lnTo>
                <a:lnTo>
                  <a:pt x="1902930" y="2079510"/>
                </a:lnTo>
                <a:lnTo>
                  <a:pt x="1910956" y="2088807"/>
                </a:lnTo>
                <a:lnTo>
                  <a:pt x="1899462" y="2098738"/>
                </a:lnTo>
                <a:lnTo>
                  <a:pt x="1891334" y="2105418"/>
                </a:lnTo>
                <a:close/>
              </a:path>
              <a:path w="2322195" h="2369820">
                <a:moveTo>
                  <a:pt x="1851113" y="2137308"/>
                </a:moveTo>
                <a:lnTo>
                  <a:pt x="1835823" y="2117026"/>
                </a:lnTo>
                <a:lnTo>
                  <a:pt x="1840141" y="2113775"/>
                </a:lnTo>
                <a:lnTo>
                  <a:pt x="1851025" y="2105367"/>
                </a:lnTo>
                <a:lnTo>
                  <a:pt x="1855673" y="2101672"/>
                </a:lnTo>
                <a:lnTo>
                  <a:pt x="1871446" y="2121585"/>
                </a:lnTo>
                <a:lnTo>
                  <a:pt x="1866557" y="2125459"/>
                </a:lnTo>
                <a:lnTo>
                  <a:pt x="1855431" y="2134057"/>
                </a:lnTo>
                <a:lnTo>
                  <a:pt x="1851113" y="2137308"/>
                </a:lnTo>
                <a:close/>
              </a:path>
              <a:path w="2322195" h="2369820">
                <a:moveTo>
                  <a:pt x="1850898" y="2105456"/>
                </a:moveTo>
                <a:close/>
              </a:path>
              <a:path w="2322195" h="2369820">
                <a:moveTo>
                  <a:pt x="1840014" y="2113864"/>
                </a:moveTo>
                <a:close/>
              </a:path>
              <a:path w="2322195" h="2369820">
                <a:moveTo>
                  <a:pt x="1820214" y="2138299"/>
                </a:moveTo>
                <a:lnTo>
                  <a:pt x="1806778" y="2138299"/>
                </a:lnTo>
                <a:lnTo>
                  <a:pt x="1815655" y="2131936"/>
                </a:lnTo>
                <a:lnTo>
                  <a:pt x="1820214" y="2138299"/>
                </a:lnTo>
                <a:close/>
              </a:path>
              <a:path w="2322195" h="2369820">
                <a:moveTo>
                  <a:pt x="1806783" y="2138295"/>
                </a:moveTo>
                <a:close/>
              </a:path>
              <a:path w="2322195" h="2369820">
                <a:moveTo>
                  <a:pt x="1825864" y="2146185"/>
                </a:moveTo>
                <a:lnTo>
                  <a:pt x="1795500" y="2146185"/>
                </a:lnTo>
                <a:lnTo>
                  <a:pt x="1806783" y="2138295"/>
                </a:lnTo>
                <a:lnTo>
                  <a:pt x="1820214" y="2138299"/>
                </a:lnTo>
                <a:lnTo>
                  <a:pt x="1825864" y="2146185"/>
                </a:lnTo>
                <a:close/>
              </a:path>
              <a:path w="2322195" h="2369820">
                <a:moveTo>
                  <a:pt x="1809445" y="2167407"/>
                </a:moveTo>
                <a:lnTo>
                  <a:pt x="1795157" y="2146414"/>
                </a:lnTo>
                <a:lnTo>
                  <a:pt x="1795627" y="2146096"/>
                </a:lnTo>
                <a:lnTo>
                  <a:pt x="1825864" y="2146185"/>
                </a:lnTo>
                <a:lnTo>
                  <a:pt x="1830451" y="2152586"/>
                </a:lnTo>
                <a:lnTo>
                  <a:pt x="1821446" y="2159038"/>
                </a:lnTo>
                <a:lnTo>
                  <a:pt x="1809445" y="2167407"/>
                </a:lnTo>
                <a:close/>
              </a:path>
              <a:path w="2322195" h="2369820">
                <a:moveTo>
                  <a:pt x="1774884" y="2161527"/>
                </a:moveTo>
                <a:lnTo>
                  <a:pt x="1772653" y="2161527"/>
                </a:lnTo>
                <a:lnTo>
                  <a:pt x="1774202" y="2160498"/>
                </a:lnTo>
                <a:lnTo>
                  <a:pt x="1774884" y="2161527"/>
                </a:lnTo>
                <a:close/>
              </a:path>
              <a:path w="2322195" h="2369820">
                <a:moveTo>
                  <a:pt x="1766595" y="2195537"/>
                </a:moveTo>
                <a:lnTo>
                  <a:pt x="1753069" y="2174036"/>
                </a:lnTo>
                <a:lnTo>
                  <a:pt x="1761210" y="2168918"/>
                </a:lnTo>
                <a:lnTo>
                  <a:pt x="1772780" y="2161438"/>
                </a:lnTo>
                <a:lnTo>
                  <a:pt x="1774884" y="2161527"/>
                </a:lnTo>
                <a:lnTo>
                  <a:pt x="1788236" y="2181669"/>
                </a:lnTo>
                <a:lnTo>
                  <a:pt x="1786559" y="2182787"/>
                </a:lnTo>
                <a:lnTo>
                  <a:pt x="1774736" y="2190419"/>
                </a:lnTo>
                <a:lnTo>
                  <a:pt x="1766595" y="2195537"/>
                </a:lnTo>
                <a:close/>
              </a:path>
              <a:path w="2322195" h="2369820">
                <a:moveTo>
                  <a:pt x="1761083" y="2168994"/>
                </a:moveTo>
                <a:close/>
              </a:path>
              <a:path w="2322195" h="2369820">
                <a:moveTo>
                  <a:pt x="1737832" y="2197468"/>
                </a:moveTo>
                <a:lnTo>
                  <a:pt x="1713903" y="2197468"/>
                </a:lnTo>
                <a:lnTo>
                  <a:pt x="1725968" y="2190483"/>
                </a:lnTo>
                <a:lnTo>
                  <a:pt x="1731657" y="2187092"/>
                </a:lnTo>
                <a:lnTo>
                  <a:pt x="1737832" y="2197468"/>
                </a:lnTo>
                <a:close/>
              </a:path>
              <a:path w="2322195" h="2369820">
                <a:moveTo>
                  <a:pt x="1725828" y="2190559"/>
                </a:moveTo>
                <a:lnTo>
                  <a:pt x="1725956" y="2190483"/>
                </a:lnTo>
                <a:lnTo>
                  <a:pt x="1725828" y="2190559"/>
                </a:lnTo>
                <a:close/>
              </a:path>
              <a:path w="2322195" h="2369820">
                <a:moveTo>
                  <a:pt x="1722412" y="2221826"/>
                </a:moveTo>
                <a:lnTo>
                  <a:pt x="1709953" y="2199690"/>
                </a:lnTo>
                <a:lnTo>
                  <a:pt x="1714030" y="2197392"/>
                </a:lnTo>
                <a:lnTo>
                  <a:pt x="1713903" y="2197468"/>
                </a:lnTo>
                <a:lnTo>
                  <a:pt x="1737832" y="2197468"/>
                </a:lnTo>
                <a:lnTo>
                  <a:pt x="1744649" y="2208923"/>
                </a:lnTo>
                <a:lnTo>
                  <a:pt x="1738693" y="2212466"/>
                </a:lnTo>
                <a:lnTo>
                  <a:pt x="1726488" y="2219528"/>
                </a:lnTo>
                <a:lnTo>
                  <a:pt x="1722412" y="2221826"/>
                </a:lnTo>
                <a:close/>
              </a:path>
              <a:path w="2322195" h="2369820">
                <a:moveTo>
                  <a:pt x="1690911" y="2217318"/>
                </a:moveTo>
                <a:lnTo>
                  <a:pt x="1677568" y="2217318"/>
                </a:lnTo>
                <a:lnTo>
                  <a:pt x="1687982" y="2211793"/>
                </a:lnTo>
                <a:lnTo>
                  <a:pt x="1690911" y="2217318"/>
                </a:lnTo>
                <a:close/>
              </a:path>
              <a:path w="2322195" h="2369820">
                <a:moveTo>
                  <a:pt x="1677238" y="2246058"/>
                </a:moveTo>
                <a:lnTo>
                  <a:pt x="1665604" y="2223477"/>
                </a:lnTo>
                <a:lnTo>
                  <a:pt x="1677708" y="2217242"/>
                </a:lnTo>
                <a:lnTo>
                  <a:pt x="1677568" y="2217318"/>
                </a:lnTo>
                <a:lnTo>
                  <a:pt x="1690911" y="2217318"/>
                </a:lnTo>
                <a:lnTo>
                  <a:pt x="1699882" y="2234234"/>
                </a:lnTo>
                <a:lnTo>
                  <a:pt x="1689341" y="2239822"/>
                </a:lnTo>
                <a:lnTo>
                  <a:pt x="1677238" y="2246058"/>
                </a:lnTo>
                <a:close/>
              </a:path>
              <a:path w="2322195" h="2369820">
                <a:moveTo>
                  <a:pt x="1646564" y="2241727"/>
                </a:moveTo>
                <a:lnTo>
                  <a:pt x="1627936" y="2241727"/>
                </a:lnTo>
                <a:lnTo>
                  <a:pt x="1628076" y="2241664"/>
                </a:lnTo>
                <a:lnTo>
                  <a:pt x="1640611" y="2235784"/>
                </a:lnTo>
                <a:lnTo>
                  <a:pt x="1643100" y="2234577"/>
                </a:lnTo>
                <a:lnTo>
                  <a:pt x="1646564" y="2241727"/>
                </a:lnTo>
                <a:close/>
              </a:path>
              <a:path w="2322195" h="2369820">
                <a:moveTo>
                  <a:pt x="1640471" y="2235847"/>
                </a:moveTo>
                <a:lnTo>
                  <a:pt x="1640603" y="2235784"/>
                </a:lnTo>
                <a:lnTo>
                  <a:pt x="1640471" y="2235847"/>
                </a:lnTo>
                <a:close/>
              </a:path>
              <a:path w="2322195" h="2369820">
                <a:moveTo>
                  <a:pt x="1627949" y="2241721"/>
                </a:moveTo>
                <a:close/>
              </a:path>
              <a:path w="2322195" h="2369820">
                <a:moveTo>
                  <a:pt x="1630870" y="2268296"/>
                </a:moveTo>
                <a:lnTo>
                  <a:pt x="1620367" y="2245156"/>
                </a:lnTo>
                <a:lnTo>
                  <a:pt x="1627949" y="2241721"/>
                </a:lnTo>
                <a:lnTo>
                  <a:pt x="1646564" y="2241727"/>
                </a:lnTo>
                <a:lnTo>
                  <a:pt x="1654175" y="2257437"/>
                </a:lnTo>
                <a:lnTo>
                  <a:pt x="1638579" y="2264791"/>
                </a:lnTo>
                <a:lnTo>
                  <a:pt x="1630870" y="2268296"/>
                </a:lnTo>
                <a:close/>
              </a:path>
              <a:path w="2322195" h="2369820">
                <a:moveTo>
                  <a:pt x="1598752" y="2258441"/>
                </a:moveTo>
                <a:lnTo>
                  <a:pt x="1589862" y="2258441"/>
                </a:lnTo>
                <a:lnTo>
                  <a:pt x="1597393" y="2255240"/>
                </a:lnTo>
                <a:lnTo>
                  <a:pt x="1598752" y="2258441"/>
                </a:lnTo>
                <a:close/>
              </a:path>
              <a:path w="2322195" h="2369820">
                <a:moveTo>
                  <a:pt x="1600991" y="2263711"/>
                </a:moveTo>
                <a:lnTo>
                  <a:pt x="1577009" y="2263711"/>
                </a:lnTo>
                <a:lnTo>
                  <a:pt x="1590001" y="2258377"/>
                </a:lnTo>
                <a:lnTo>
                  <a:pt x="1589862" y="2258441"/>
                </a:lnTo>
                <a:lnTo>
                  <a:pt x="1598752" y="2258441"/>
                </a:lnTo>
                <a:lnTo>
                  <a:pt x="1600991" y="2263711"/>
                </a:lnTo>
                <a:close/>
              </a:path>
              <a:path w="2322195" h="2369820">
                <a:moveTo>
                  <a:pt x="1583550" y="2288438"/>
                </a:moveTo>
                <a:lnTo>
                  <a:pt x="1574215" y="2264816"/>
                </a:lnTo>
                <a:lnTo>
                  <a:pt x="1577149" y="2263648"/>
                </a:lnTo>
                <a:lnTo>
                  <a:pt x="1577009" y="2263711"/>
                </a:lnTo>
                <a:lnTo>
                  <a:pt x="1600991" y="2263711"/>
                </a:lnTo>
                <a:lnTo>
                  <a:pt x="1607324" y="2278621"/>
                </a:lnTo>
                <a:lnTo>
                  <a:pt x="1599628" y="2281885"/>
                </a:lnTo>
                <a:lnTo>
                  <a:pt x="1586496" y="2287269"/>
                </a:lnTo>
                <a:lnTo>
                  <a:pt x="1583550" y="2288438"/>
                </a:lnTo>
                <a:close/>
              </a:path>
              <a:path w="2322195" h="2369820">
                <a:moveTo>
                  <a:pt x="1535518" y="2306370"/>
                </a:moveTo>
                <a:lnTo>
                  <a:pt x="1527073" y="2282418"/>
                </a:lnTo>
                <a:lnTo>
                  <a:pt x="1538147" y="2278506"/>
                </a:lnTo>
                <a:lnTo>
                  <a:pt x="1550822" y="2273858"/>
                </a:lnTo>
                <a:lnTo>
                  <a:pt x="1559560" y="2297709"/>
                </a:lnTo>
                <a:lnTo>
                  <a:pt x="1546593" y="2302459"/>
                </a:lnTo>
                <a:lnTo>
                  <a:pt x="1535518" y="2306370"/>
                </a:lnTo>
                <a:close/>
              </a:path>
              <a:path w="2322195" h="2369820">
                <a:moveTo>
                  <a:pt x="1537995" y="2278557"/>
                </a:moveTo>
                <a:lnTo>
                  <a:pt x="1538134" y="2278506"/>
                </a:lnTo>
                <a:lnTo>
                  <a:pt x="1537995" y="2278557"/>
                </a:lnTo>
                <a:close/>
              </a:path>
              <a:path w="2322195" h="2369820">
                <a:moveTo>
                  <a:pt x="1503809" y="2291981"/>
                </a:moveTo>
                <a:lnTo>
                  <a:pt x="1498333" y="2291981"/>
                </a:lnTo>
                <a:lnTo>
                  <a:pt x="1503286" y="2290368"/>
                </a:lnTo>
                <a:lnTo>
                  <a:pt x="1503809" y="2291981"/>
                </a:lnTo>
                <a:close/>
              </a:path>
              <a:path w="2322195" h="2369820">
                <a:moveTo>
                  <a:pt x="1505155" y="2296134"/>
                </a:moveTo>
                <a:lnTo>
                  <a:pt x="1484960" y="2296134"/>
                </a:lnTo>
                <a:lnTo>
                  <a:pt x="1498485" y="2291930"/>
                </a:lnTo>
                <a:lnTo>
                  <a:pt x="1498333" y="2291981"/>
                </a:lnTo>
                <a:lnTo>
                  <a:pt x="1503809" y="2291981"/>
                </a:lnTo>
                <a:lnTo>
                  <a:pt x="1505155" y="2296134"/>
                </a:lnTo>
                <a:close/>
              </a:path>
              <a:path w="2322195" h="2369820">
                <a:moveTo>
                  <a:pt x="1486560" y="2322156"/>
                </a:moveTo>
                <a:lnTo>
                  <a:pt x="1479334" y="2297798"/>
                </a:lnTo>
                <a:lnTo>
                  <a:pt x="1485112" y="2296083"/>
                </a:lnTo>
                <a:lnTo>
                  <a:pt x="1484960" y="2296134"/>
                </a:lnTo>
                <a:lnTo>
                  <a:pt x="1505155" y="2296134"/>
                </a:lnTo>
                <a:lnTo>
                  <a:pt x="1511122" y="2314536"/>
                </a:lnTo>
                <a:lnTo>
                  <a:pt x="1506016" y="2316187"/>
                </a:lnTo>
                <a:lnTo>
                  <a:pt x="1492338" y="2320442"/>
                </a:lnTo>
                <a:lnTo>
                  <a:pt x="1486560" y="2322156"/>
                </a:lnTo>
                <a:close/>
              </a:path>
              <a:path w="2322195" h="2369820">
                <a:moveTo>
                  <a:pt x="1436966" y="2335733"/>
                </a:moveTo>
                <a:lnTo>
                  <a:pt x="1430969" y="2311082"/>
                </a:lnTo>
                <a:lnTo>
                  <a:pt x="1444612" y="2307551"/>
                </a:lnTo>
                <a:lnTo>
                  <a:pt x="1455216" y="2304694"/>
                </a:lnTo>
                <a:lnTo>
                  <a:pt x="1461833" y="2329218"/>
                </a:lnTo>
                <a:lnTo>
                  <a:pt x="1450911" y="2332164"/>
                </a:lnTo>
                <a:lnTo>
                  <a:pt x="1436966" y="2335733"/>
                </a:lnTo>
                <a:close/>
              </a:path>
              <a:path w="2322195" h="2369820">
                <a:moveTo>
                  <a:pt x="1444459" y="2307590"/>
                </a:moveTo>
                <a:lnTo>
                  <a:pt x="1444601" y="2307551"/>
                </a:lnTo>
                <a:lnTo>
                  <a:pt x="1444459" y="2307590"/>
                </a:lnTo>
                <a:close/>
              </a:path>
              <a:path w="2322195" h="2369820">
                <a:moveTo>
                  <a:pt x="1430960" y="2311047"/>
                </a:moveTo>
                <a:close/>
              </a:path>
              <a:path w="2322195" h="2369820">
                <a:moveTo>
                  <a:pt x="1407242" y="2320531"/>
                </a:moveTo>
                <a:lnTo>
                  <a:pt x="1389532" y="2320531"/>
                </a:lnTo>
                <a:lnTo>
                  <a:pt x="1403515" y="2317521"/>
                </a:lnTo>
                <a:lnTo>
                  <a:pt x="1406398" y="2316848"/>
                </a:lnTo>
                <a:lnTo>
                  <a:pt x="1407242" y="2320531"/>
                </a:lnTo>
                <a:close/>
              </a:path>
              <a:path w="2322195" h="2369820">
                <a:moveTo>
                  <a:pt x="1403362" y="2317546"/>
                </a:moveTo>
                <a:lnTo>
                  <a:pt x="1403515" y="2317521"/>
                </a:lnTo>
                <a:lnTo>
                  <a:pt x="1403362" y="2317546"/>
                </a:lnTo>
                <a:close/>
              </a:path>
              <a:path w="2322195" h="2369820">
                <a:moveTo>
                  <a:pt x="1386916" y="2346972"/>
                </a:moveTo>
                <a:lnTo>
                  <a:pt x="1381874" y="2322080"/>
                </a:lnTo>
                <a:lnTo>
                  <a:pt x="1389697" y="2320493"/>
                </a:lnTo>
                <a:lnTo>
                  <a:pt x="1389532" y="2320531"/>
                </a:lnTo>
                <a:lnTo>
                  <a:pt x="1407242" y="2320531"/>
                </a:lnTo>
                <a:lnTo>
                  <a:pt x="1412074" y="2341613"/>
                </a:lnTo>
                <a:lnTo>
                  <a:pt x="1408874" y="2342349"/>
                </a:lnTo>
                <a:lnTo>
                  <a:pt x="1394726" y="2345397"/>
                </a:lnTo>
                <a:lnTo>
                  <a:pt x="1386916" y="2346972"/>
                </a:lnTo>
                <a:close/>
              </a:path>
              <a:path w="2322195" h="2369820">
                <a:moveTo>
                  <a:pt x="1357934" y="2330716"/>
                </a:moveTo>
                <a:lnTo>
                  <a:pt x="1333639" y="2330716"/>
                </a:lnTo>
                <a:lnTo>
                  <a:pt x="1347863" y="2328405"/>
                </a:lnTo>
                <a:lnTo>
                  <a:pt x="1357236" y="2326754"/>
                </a:lnTo>
                <a:lnTo>
                  <a:pt x="1357934" y="2330716"/>
                </a:lnTo>
                <a:close/>
              </a:path>
              <a:path w="2322195" h="2369820">
                <a:moveTo>
                  <a:pt x="1347698" y="2328430"/>
                </a:moveTo>
                <a:lnTo>
                  <a:pt x="1347843" y="2328405"/>
                </a:lnTo>
                <a:lnTo>
                  <a:pt x="1347698" y="2328430"/>
                </a:lnTo>
                <a:close/>
              </a:path>
              <a:path w="2322195" h="2369820">
                <a:moveTo>
                  <a:pt x="1336268" y="2356002"/>
                </a:moveTo>
                <a:lnTo>
                  <a:pt x="1332509" y="2330881"/>
                </a:lnTo>
                <a:lnTo>
                  <a:pt x="1333792" y="2330691"/>
                </a:lnTo>
                <a:lnTo>
                  <a:pt x="1333639" y="2330716"/>
                </a:lnTo>
                <a:lnTo>
                  <a:pt x="1357934" y="2330716"/>
                </a:lnTo>
                <a:lnTo>
                  <a:pt x="1361643" y="2351773"/>
                </a:lnTo>
                <a:lnTo>
                  <a:pt x="1351927" y="2353475"/>
                </a:lnTo>
                <a:lnTo>
                  <a:pt x="1337551" y="2355811"/>
                </a:lnTo>
                <a:lnTo>
                  <a:pt x="1336268" y="2356002"/>
                </a:lnTo>
                <a:close/>
              </a:path>
              <a:path w="2322195" h="2369820">
                <a:moveTo>
                  <a:pt x="1307570" y="2334755"/>
                </a:moveTo>
                <a:lnTo>
                  <a:pt x="1305331" y="2334755"/>
                </a:lnTo>
                <a:lnTo>
                  <a:pt x="1307528" y="2334450"/>
                </a:lnTo>
                <a:lnTo>
                  <a:pt x="1307570" y="2334755"/>
                </a:lnTo>
                <a:close/>
              </a:path>
              <a:path w="2322195" h="2369820">
                <a:moveTo>
                  <a:pt x="1285417" y="2362682"/>
                </a:moveTo>
                <a:lnTo>
                  <a:pt x="1282636" y="2337435"/>
                </a:lnTo>
                <a:lnTo>
                  <a:pt x="1291272" y="2336495"/>
                </a:lnTo>
                <a:lnTo>
                  <a:pt x="1305496" y="2334729"/>
                </a:lnTo>
                <a:lnTo>
                  <a:pt x="1305331" y="2334755"/>
                </a:lnTo>
                <a:lnTo>
                  <a:pt x="1307570" y="2334755"/>
                </a:lnTo>
                <a:lnTo>
                  <a:pt x="1310957" y="2359621"/>
                </a:lnTo>
                <a:lnTo>
                  <a:pt x="1308608" y="2359939"/>
                </a:lnTo>
                <a:lnTo>
                  <a:pt x="1294053" y="2361730"/>
                </a:lnTo>
                <a:lnTo>
                  <a:pt x="1285417" y="2362682"/>
                </a:lnTo>
                <a:close/>
              </a:path>
              <a:path w="2322195" h="2369820">
                <a:moveTo>
                  <a:pt x="1291107" y="2336507"/>
                </a:moveTo>
                <a:lnTo>
                  <a:pt x="1291272" y="2336495"/>
                </a:lnTo>
                <a:lnTo>
                  <a:pt x="1291107" y="2336507"/>
                </a:lnTo>
                <a:close/>
              </a:path>
              <a:path w="2322195" h="2369820">
                <a:moveTo>
                  <a:pt x="1257749" y="2340686"/>
                </a:moveTo>
                <a:lnTo>
                  <a:pt x="1248092" y="2340686"/>
                </a:lnTo>
                <a:lnTo>
                  <a:pt x="1248257" y="2340673"/>
                </a:lnTo>
                <a:lnTo>
                  <a:pt x="1257680" y="2339873"/>
                </a:lnTo>
                <a:lnTo>
                  <a:pt x="1257749" y="2340686"/>
                </a:lnTo>
                <a:close/>
              </a:path>
              <a:path w="2322195" h="2369820">
                <a:moveTo>
                  <a:pt x="1248161" y="2340680"/>
                </a:moveTo>
                <a:close/>
              </a:path>
              <a:path w="2322195" h="2369820">
                <a:moveTo>
                  <a:pt x="1257836" y="2341714"/>
                </a:moveTo>
                <a:lnTo>
                  <a:pt x="1233652" y="2341714"/>
                </a:lnTo>
                <a:lnTo>
                  <a:pt x="1248161" y="2340680"/>
                </a:lnTo>
                <a:lnTo>
                  <a:pt x="1257749" y="2340686"/>
                </a:lnTo>
                <a:lnTo>
                  <a:pt x="1257836" y="2341714"/>
                </a:lnTo>
                <a:close/>
              </a:path>
              <a:path w="2322195" h="2369820">
                <a:moveTo>
                  <a:pt x="1234160" y="2367127"/>
                </a:moveTo>
                <a:lnTo>
                  <a:pt x="1232687" y="2341765"/>
                </a:lnTo>
                <a:lnTo>
                  <a:pt x="1233817" y="2341702"/>
                </a:lnTo>
                <a:lnTo>
                  <a:pt x="1233652" y="2341714"/>
                </a:lnTo>
                <a:lnTo>
                  <a:pt x="1257836" y="2341714"/>
                </a:lnTo>
                <a:lnTo>
                  <a:pt x="1259814" y="2365184"/>
                </a:lnTo>
                <a:lnTo>
                  <a:pt x="1250061" y="2366010"/>
                </a:lnTo>
                <a:lnTo>
                  <a:pt x="1235455" y="2367051"/>
                </a:lnTo>
                <a:lnTo>
                  <a:pt x="1234160" y="2367127"/>
                </a:lnTo>
                <a:close/>
              </a:path>
              <a:path w="2322195" h="2369820">
                <a:moveTo>
                  <a:pt x="1207484" y="2343213"/>
                </a:moveTo>
                <a:lnTo>
                  <a:pt x="1204620" y="2343213"/>
                </a:lnTo>
                <a:lnTo>
                  <a:pt x="1207477" y="2343073"/>
                </a:lnTo>
                <a:lnTo>
                  <a:pt x="1207484" y="2343213"/>
                </a:lnTo>
                <a:close/>
              </a:path>
              <a:path w="2322195" h="2369820">
                <a:moveTo>
                  <a:pt x="1207505" y="2343683"/>
                </a:moveTo>
                <a:lnTo>
                  <a:pt x="1190040" y="2343683"/>
                </a:lnTo>
                <a:lnTo>
                  <a:pt x="1204785" y="2343200"/>
                </a:lnTo>
                <a:lnTo>
                  <a:pt x="1204620" y="2343213"/>
                </a:lnTo>
                <a:lnTo>
                  <a:pt x="1207484" y="2343213"/>
                </a:lnTo>
                <a:lnTo>
                  <a:pt x="1207505" y="2343683"/>
                </a:lnTo>
                <a:close/>
              </a:path>
              <a:path w="2322195" h="2369820">
                <a:moveTo>
                  <a:pt x="1182916" y="2369223"/>
                </a:moveTo>
                <a:lnTo>
                  <a:pt x="1182420" y="2343823"/>
                </a:lnTo>
                <a:lnTo>
                  <a:pt x="1190205" y="2343670"/>
                </a:lnTo>
                <a:lnTo>
                  <a:pt x="1190040" y="2343683"/>
                </a:lnTo>
                <a:lnTo>
                  <a:pt x="1207505" y="2343683"/>
                </a:lnTo>
                <a:lnTo>
                  <a:pt x="1208633" y="2368448"/>
                </a:lnTo>
                <a:lnTo>
                  <a:pt x="1205776" y="2368588"/>
                </a:lnTo>
                <a:lnTo>
                  <a:pt x="1190866" y="2369070"/>
                </a:lnTo>
                <a:lnTo>
                  <a:pt x="1182916" y="2369223"/>
                </a:lnTo>
                <a:close/>
              </a:path>
              <a:path w="2322195" h="2369820">
                <a:moveTo>
                  <a:pt x="1157185" y="2369426"/>
                </a:moveTo>
                <a:lnTo>
                  <a:pt x="1145895" y="2369362"/>
                </a:lnTo>
                <a:lnTo>
                  <a:pt x="1131620" y="2369083"/>
                </a:lnTo>
                <a:lnTo>
                  <a:pt x="1132116" y="2343683"/>
                </a:lnTo>
                <a:lnTo>
                  <a:pt x="1146225" y="2343962"/>
                </a:lnTo>
                <a:lnTo>
                  <a:pt x="1146060" y="2343962"/>
                </a:lnTo>
                <a:lnTo>
                  <a:pt x="1157351" y="2344039"/>
                </a:lnTo>
                <a:lnTo>
                  <a:pt x="1157185" y="2369426"/>
                </a:lnTo>
                <a:close/>
              </a:path>
              <a:path w="2322195" h="2369820">
                <a:moveTo>
                  <a:pt x="1105916" y="2368130"/>
                </a:moveTo>
                <a:lnTo>
                  <a:pt x="1101153" y="2367915"/>
                </a:lnTo>
                <a:lnTo>
                  <a:pt x="1086345" y="2367051"/>
                </a:lnTo>
                <a:lnTo>
                  <a:pt x="1080236" y="2366619"/>
                </a:lnTo>
                <a:lnTo>
                  <a:pt x="1082040" y="2341283"/>
                </a:lnTo>
                <a:lnTo>
                  <a:pt x="1087983" y="2341714"/>
                </a:lnTo>
                <a:lnTo>
                  <a:pt x="1102474" y="2342553"/>
                </a:lnTo>
                <a:lnTo>
                  <a:pt x="1107059" y="2342756"/>
                </a:lnTo>
                <a:lnTo>
                  <a:pt x="1105916" y="2368130"/>
                </a:lnTo>
                <a:close/>
              </a:path>
              <a:path w="2322195" h="2369820">
                <a:moveTo>
                  <a:pt x="1054595" y="2364549"/>
                </a:moveTo>
                <a:lnTo>
                  <a:pt x="1042035" y="2363330"/>
                </a:lnTo>
                <a:lnTo>
                  <a:pt x="1029157" y="2361907"/>
                </a:lnTo>
                <a:lnTo>
                  <a:pt x="1031938" y="2336660"/>
                </a:lnTo>
                <a:lnTo>
                  <a:pt x="1044701" y="2338069"/>
                </a:lnTo>
                <a:lnTo>
                  <a:pt x="1057046" y="2339263"/>
                </a:lnTo>
                <a:lnTo>
                  <a:pt x="1054595" y="2364549"/>
                </a:lnTo>
                <a:close/>
              </a:path>
              <a:path w="2322195" h="2369820">
                <a:moveTo>
                  <a:pt x="1003642" y="2358669"/>
                </a:moveTo>
                <a:lnTo>
                  <a:pt x="998359" y="2357945"/>
                </a:lnTo>
                <a:lnTo>
                  <a:pt x="983919" y="2355786"/>
                </a:lnTo>
                <a:lnTo>
                  <a:pt x="978204" y="2354859"/>
                </a:lnTo>
                <a:lnTo>
                  <a:pt x="982281" y="2329789"/>
                </a:lnTo>
                <a:lnTo>
                  <a:pt x="987839" y="2330691"/>
                </a:lnTo>
                <a:lnTo>
                  <a:pt x="1002118" y="2332824"/>
                </a:lnTo>
                <a:lnTo>
                  <a:pt x="1007071" y="2333498"/>
                </a:lnTo>
                <a:lnTo>
                  <a:pt x="1003642" y="2358669"/>
                </a:lnTo>
                <a:close/>
              </a:path>
              <a:path w="2322195" h="2369820">
                <a:moveTo>
                  <a:pt x="952855" y="2350477"/>
                </a:moveTo>
                <a:lnTo>
                  <a:pt x="940943" y="2348229"/>
                </a:lnTo>
                <a:lnTo>
                  <a:pt x="927760" y="2345563"/>
                </a:lnTo>
                <a:lnTo>
                  <a:pt x="932802" y="2320671"/>
                </a:lnTo>
                <a:lnTo>
                  <a:pt x="945984" y="2323338"/>
                </a:lnTo>
                <a:lnTo>
                  <a:pt x="957567" y="2325522"/>
                </a:lnTo>
                <a:lnTo>
                  <a:pt x="952855" y="2350477"/>
                </a:lnTo>
                <a:close/>
              </a:path>
              <a:path w="2322195" h="2369820">
                <a:moveTo>
                  <a:pt x="902639" y="2340025"/>
                </a:moveTo>
                <a:lnTo>
                  <a:pt x="898525" y="2339086"/>
                </a:lnTo>
                <a:lnTo>
                  <a:pt x="884516" y="2335695"/>
                </a:lnTo>
                <a:lnTo>
                  <a:pt x="877658" y="2333929"/>
                </a:lnTo>
                <a:lnTo>
                  <a:pt x="883945" y="2309329"/>
                </a:lnTo>
                <a:lnTo>
                  <a:pt x="890654" y="2311044"/>
                </a:lnTo>
                <a:lnTo>
                  <a:pt x="904506" y="2314397"/>
                </a:lnTo>
                <a:lnTo>
                  <a:pt x="908316" y="2315273"/>
                </a:lnTo>
                <a:lnTo>
                  <a:pt x="902639" y="2340025"/>
                </a:lnTo>
                <a:close/>
              </a:path>
              <a:path w="2322195" h="2369820">
                <a:moveTo>
                  <a:pt x="852805" y="2327287"/>
                </a:moveTo>
                <a:lnTo>
                  <a:pt x="842873" y="2324468"/>
                </a:lnTo>
                <a:lnTo>
                  <a:pt x="829132" y="2320391"/>
                </a:lnTo>
                <a:lnTo>
                  <a:pt x="828116" y="2320074"/>
                </a:lnTo>
                <a:lnTo>
                  <a:pt x="835647" y="2295817"/>
                </a:lnTo>
                <a:lnTo>
                  <a:pt x="836663" y="2296134"/>
                </a:lnTo>
                <a:lnTo>
                  <a:pt x="850099" y="2300122"/>
                </a:lnTo>
                <a:lnTo>
                  <a:pt x="859726" y="2302840"/>
                </a:lnTo>
                <a:lnTo>
                  <a:pt x="852805" y="2327287"/>
                </a:lnTo>
                <a:close/>
              </a:path>
              <a:path w="2322195" h="2369820">
                <a:moveTo>
                  <a:pt x="803757" y="2312339"/>
                </a:moveTo>
                <a:lnTo>
                  <a:pt x="801865" y="2311730"/>
                </a:lnTo>
                <a:lnTo>
                  <a:pt x="788339" y="2307158"/>
                </a:lnTo>
                <a:lnTo>
                  <a:pt x="779424" y="2304008"/>
                </a:lnTo>
                <a:lnTo>
                  <a:pt x="787869" y="2280056"/>
                </a:lnTo>
                <a:lnTo>
                  <a:pt x="796640" y="2283142"/>
                </a:lnTo>
                <a:lnTo>
                  <a:pt x="809856" y="2287625"/>
                </a:lnTo>
                <a:lnTo>
                  <a:pt x="811593" y="2288184"/>
                </a:lnTo>
                <a:lnTo>
                  <a:pt x="803757" y="2312339"/>
                </a:lnTo>
                <a:close/>
              </a:path>
              <a:path w="2322195" h="2369820">
                <a:moveTo>
                  <a:pt x="755294" y="2295131"/>
                </a:moveTo>
                <a:lnTo>
                  <a:pt x="748220" y="2292438"/>
                </a:lnTo>
                <a:lnTo>
                  <a:pt x="734987" y="2287206"/>
                </a:lnTo>
                <a:lnTo>
                  <a:pt x="731354" y="2285720"/>
                </a:lnTo>
                <a:lnTo>
                  <a:pt x="740994" y="2262212"/>
                </a:lnTo>
                <a:lnTo>
                  <a:pt x="744626" y="2263711"/>
                </a:lnTo>
                <a:lnTo>
                  <a:pt x="757426" y="2268766"/>
                </a:lnTo>
                <a:lnTo>
                  <a:pt x="764336" y="2271394"/>
                </a:lnTo>
                <a:lnTo>
                  <a:pt x="755294" y="2295131"/>
                </a:lnTo>
                <a:close/>
              </a:path>
              <a:path w="2322195" h="2369820">
                <a:moveTo>
                  <a:pt x="707644" y="2275776"/>
                </a:moveTo>
                <a:lnTo>
                  <a:pt x="695807" y="2270582"/>
                </a:lnTo>
                <a:lnTo>
                  <a:pt x="684301" y="2265362"/>
                </a:lnTo>
                <a:lnTo>
                  <a:pt x="694804" y="2242235"/>
                </a:lnTo>
                <a:lnTo>
                  <a:pt x="706170" y="2247391"/>
                </a:lnTo>
                <a:lnTo>
                  <a:pt x="717854" y="2252522"/>
                </a:lnTo>
                <a:lnTo>
                  <a:pt x="707644" y="2275776"/>
                </a:lnTo>
                <a:close/>
              </a:path>
              <a:path w="2322195" h="2369820">
                <a:moveTo>
                  <a:pt x="661073" y="2254338"/>
                </a:moveTo>
                <a:lnTo>
                  <a:pt x="657364" y="2252548"/>
                </a:lnTo>
                <a:lnTo>
                  <a:pt x="644715" y="2246223"/>
                </a:lnTo>
                <a:lnTo>
                  <a:pt x="638086" y="2242807"/>
                </a:lnTo>
                <a:lnTo>
                  <a:pt x="649719" y="2220226"/>
                </a:lnTo>
                <a:lnTo>
                  <a:pt x="656348" y="2223642"/>
                </a:lnTo>
                <a:lnTo>
                  <a:pt x="668578" y="2229751"/>
                </a:lnTo>
                <a:lnTo>
                  <a:pt x="672147" y="2231478"/>
                </a:lnTo>
                <a:lnTo>
                  <a:pt x="661073" y="2254338"/>
                </a:lnTo>
                <a:close/>
              </a:path>
              <a:path w="2322195" h="2369820">
                <a:moveTo>
                  <a:pt x="615365" y="2230780"/>
                </a:moveTo>
                <a:lnTo>
                  <a:pt x="607301" y="2226360"/>
                </a:lnTo>
                <a:lnTo>
                  <a:pt x="595007" y="2219452"/>
                </a:lnTo>
                <a:lnTo>
                  <a:pt x="592924" y="2218245"/>
                </a:lnTo>
                <a:lnTo>
                  <a:pt x="605650" y="2196261"/>
                </a:lnTo>
                <a:lnTo>
                  <a:pt x="607601" y="2197392"/>
                </a:lnTo>
                <a:lnTo>
                  <a:pt x="619624" y="2204148"/>
                </a:lnTo>
                <a:lnTo>
                  <a:pt x="627545" y="2208491"/>
                </a:lnTo>
                <a:lnTo>
                  <a:pt x="615365" y="2230780"/>
                </a:lnTo>
                <a:close/>
              </a:path>
              <a:path w="2322195" h="2369820">
                <a:moveTo>
                  <a:pt x="570890" y="2205291"/>
                </a:moveTo>
                <a:lnTo>
                  <a:pt x="558685" y="2197823"/>
                </a:lnTo>
                <a:lnTo>
                  <a:pt x="549033" y="2191766"/>
                </a:lnTo>
                <a:lnTo>
                  <a:pt x="562546" y="2170252"/>
                </a:lnTo>
                <a:lnTo>
                  <a:pt x="572077" y="2176246"/>
                </a:lnTo>
                <a:lnTo>
                  <a:pt x="583834" y="2183434"/>
                </a:lnTo>
                <a:lnTo>
                  <a:pt x="570890" y="2205291"/>
                </a:lnTo>
                <a:close/>
              </a:path>
              <a:path w="2322195" h="2369820">
                <a:moveTo>
                  <a:pt x="527481" y="2177745"/>
                </a:moveTo>
                <a:lnTo>
                  <a:pt x="523214" y="2174925"/>
                </a:lnTo>
                <a:lnTo>
                  <a:pt x="511581" y="2167001"/>
                </a:lnTo>
                <a:lnTo>
                  <a:pt x="506234" y="2163267"/>
                </a:lnTo>
                <a:lnTo>
                  <a:pt x="520788" y="2142439"/>
                </a:lnTo>
                <a:lnTo>
                  <a:pt x="526008" y="2146096"/>
                </a:lnTo>
                <a:lnTo>
                  <a:pt x="537384" y="2153831"/>
                </a:lnTo>
                <a:lnTo>
                  <a:pt x="541515" y="2156574"/>
                </a:lnTo>
                <a:lnTo>
                  <a:pt x="527481" y="2177745"/>
                </a:lnTo>
                <a:close/>
              </a:path>
              <a:path w="2322195" h="2369820">
                <a:moveTo>
                  <a:pt x="485317" y="2148319"/>
                </a:moveTo>
                <a:lnTo>
                  <a:pt x="477304" y="2142426"/>
                </a:lnTo>
                <a:lnTo>
                  <a:pt x="466077" y="2133968"/>
                </a:lnTo>
                <a:lnTo>
                  <a:pt x="464731" y="2132926"/>
                </a:lnTo>
                <a:lnTo>
                  <a:pt x="480275" y="2112835"/>
                </a:lnTo>
                <a:lnTo>
                  <a:pt x="481613" y="2113864"/>
                </a:lnTo>
                <a:lnTo>
                  <a:pt x="492476" y="2122055"/>
                </a:lnTo>
                <a:lnTo>
                  <a:pt x="500367" y="2127859"/>
                </a:lnTo>
                <a:lnTo>
                  <a:pt x="485317" y="2148319"/>
                </a:lnTo>
                <a:close/>
              </a:path>
              <a:path w="2322195" h="2369820">
                <a:moveTo>
                  <a:pt x="444614" y="2117178"/>
                </a:moveTo>
                <a:lnTo>
                  <a:pt x="443877" y="2116594"/>
                </a:lnTo>
                <a:lnTo>
                  <a:pt x="424815" y="2100910"/>
                </a:lnTo>
                <a:lnTo>
                  <a:pt x="440944" y="2081288"/>
                </a:lnTo>
                <a:lnTo>
                  <a:pt x="460006" y="2096973"/>
                </a:lnTo>
                <a:lnTo>
                  <a:pt x="460387" y="2097265"/>
                </a:lnTo>
                <a:lnTo>
                  <a:pt x="444614" y="2117178"/>
                </a:lnTo>
                <a:close/>
              </a:path>
              <a:path w="2322195" h="2369820">
                <a:moveTo>
                  <a:pt x="405307" y="2084171"/>
                </a:moveTo>
                <a:lnTo>
                  <a:pt x="400900" y="2080361"/>
                </a:lnTo>
                <a:lnTo>
                  <a:pt x="386156" y="2067026"/>
                </a:lnTo>
                <a:lnTo>
                  <a:pt x="403212" y="2048192"/>
                </a:lnTo>
                <a:lnTo>
                  <a:pt x="417720" y="2061337"/>
                </a:lnTo>
                <a:lnTo>
                  <a:pt x="421894" y="2064943"/>
                </a:lnTo>
                <a:lnTo>
                  <a:pt x="405307" y="2084171"/>
                </a:lnTo>
                <a:close/>
              </a:path>
              <a:path w="2322195" h="2369820">
                <a:moveTo>
                  <a:pt x="367398" y="2049462"/>
                </a:moveTo>
                <a:lnTo>
                  <a:pt x="359676" y="2042121"/>
                </a:lnTo>
                <a:lnTo>
                  <a:pt x="349021" y="2031491"/>
                </a:lnTo>
                <a:lnTo>
                  <a:pt x="366953" y="2013496"/>
                </a:lnTo>
                <a:lnTo>
                  <a:pt x="377609" y="2024126"/>
                </a:lnTo>
                <a:lnTo>
                  <a:pt x="384898" y="2031047"/>
                </a:lnTo>
                <a:lnTo>
                  <a:pt x="367398" y="2049462"/>
                </a:lnTo>
                <a:close/>
              </a:path>
              <a:path w="2322195" h="2369820">
                <a:moveTo>
                  <a:pt x="331025" y="2013140"/>
                </a:moveTo>
                <a:lnTo>
                  <a:pt x="320306" y="2001913"/>
                </a:lnTo>
                <a:lnTo>
                  <a:pt x="313448" y="1994395"/>
                </a:lnTo>
                <a:lnTo>
                  <a:pt x="332206" y="1977275"/>
                </a:lnTo>
                <a:lnTo>
                  <a:pt x="338879" y="1984578"/>
                </a:lnTo>
                <a:lnTo>
                  <a:pt x="349389" y="1995576"/>
                </a:lnTo>
                <a:lnTo>
                  <a:pt x="331025" y="2013140"/>
                </a:lnTo>
                <a:close/>
              </a:path>
              <a:path w="2322195" h="2369820">
                <a:moveTo>
                  <a:pt x="339077" y="1984794"/>
                </a:moveTo>
                <a:lnTo>
                  <a:pt x="338861" y="1984578"/>
                </a:lnTo>
                <a:lnTo>
                  <a:pt x="339077" y="1984794"/>
                </a:lnTo>
                <a:close/>
              </a:path>
              <a:path w="2322195" h="2369820">
                <a:moveTo>
                  <a:pt x="296265" y="1975281"/>
                </a:moveTo>
                <a:lnTo>
                  <a:pt x="282841" y="1959838"/>
                </a:lnTo>
                <a:lnTo>
                  <a:pt x="279501" y="1955800"/>
                </a:lnTo>
                <a:lnTo>
                  <a:pt x="299059" y="1939594"/>
                </a:lnTo>
                <a:lnTo>
                  <a:pt x="302222" y="1943404"/>
                </a:lnTo>
                <a:lnTo>
                  <a:pt x="315429" y="1958619"/>
                </a:lnTo>
                <a:lnTo>
                  <a:pt x="296265" y="1975281"/>
                </a:lnTo>
                <a:close/>
              </a:path>
              <a:path w="2322195" h="2369820">
                <a:moveTo>
                  <a:pt x="263156" y="1935962"/>
                </a:moveTo>
                <a:lnTo>
                  <a:pt x="247243" y="1915782"/>
                </a:lnTo>
                <a:lnTo>
                  <a:pt x="267550" y="1900517"/>
                </a:lnTo>
                <a:lnTo>
                  <a:pt x="283095" y="1920227"/>
                </a:lnTo>
                <a:lnTo>
                  <a:pt x="263156" y="1935962"/>
                </a:lnTo>
                <a:close/>
              </a:path>
              <a:path w="2322195" h="2369820">
                <a:moveTo>
                  <a:pt x="231990" y="1895462"/>
                </a:moveTo>
                <a:lnTo>
                  <a:pt x="230454" y="1893417"/>
                </a:lnTo>
                <a:lnTo>
                  <a:pt x="222161" y="1881962"/>
                </a:lnTo>
                <a:lnTo>
                  <a:pt x="216928" y="1874545"/>
                </a:lnTo>
                <a:lnTo>
                  <a:pt x="237693" y="1859902"/>
                </a:lnTo>
                <a:lnTo>
                  <a:pt x="242928" y="1867319"/>
                </a:lnTo>
                <a:lnTo>
                  <a:pt x="251028" y="1878533"/>
                </a:lnTo>
                <a:lnTo>
                  <a:pt x="252298" y="1880209"/>
                </a:lnTo>
                <a:lnTo>
                  <a:pt x="231990" y="1895462"/>
                </a:lnTo>
                <a:close/>
              </a:path>
              <a:path w="2322195" h="2369820">
                <a:moveTo>
                  <a:pt x="202387" y="1853361"/>
                </a:moveTo>
                <a:lnTo>
                  <a:pt x="198094" y="1846961"/>
                </a:lnTo>
                <a:lnTo>
                  <a:pt x="190347" y="1835099"/>
                </a:lnTo>
                <a:lnTo>
                  <a:pt x="188290" y="1831860"/>
                </a:lnTo>
                <a:lnTo>
                  <a:pt x="209715" y="1818233"/>
                </a:lnTo>
                <a:lnTo>
                  <a:pt x="211779" y="1821459"/>
                </a:lnTo>
                <a:lnTo>
                  <a:pt x="219284" y="1832952"/>
                </a:lnTo>
                <a:lnTo>
                  <a:pt x="223481" y="1839214"/>
                </a:lnTo>
                <a:lnTo>
                  <a:pt x="202387" y="1853361"/>
                </a:lnTo>
                <a:close/>
              </a:path>
              <a:path w="2322195" h="2369820">
                <a:moveTo>
                  <a:pt x="174663" y="1810080"/>
                </a:moveTo>
                <a:lnTo>
                  <a:pt x="167919" y="1798904"/>
                </a:lnTo>
                <a:lnTo>
                  <a:pt x="161582" y="1788121"/>
                </a:lnTo>
                <a:lnTo>
                  <a:pt x="183489" y="1775256"/>
                </a:lnTo>
                <a:lnTo>
                  <a:pt x="189739" y="1785912"/>
                </a:lnTo>
                <a:lnTo>
                  <a:pt x="196405" y="1796948"/>
                </a:lnTo>
                <a:lnTo>
                  <a:pt x="174663" y="1810080"/>
                </a:lnTo>
                <a:close/>
              </a:path>
              <a:path w="2322195" h="2369820">
                <a:moveTo>
                  <a:pt x="148920" y="1765757"/>
                </a:moveTo>
                <a:lnTo>
                  <a:pt x="146748" y="1761832"/>
                </a:lnTo>
                <a:lnTo>
                  <a:pt x="139966" y="1749285"/>
                </a:lnTo>
                <a:lnTo>
                  <a:pt x="136740" y="1743125"/>
                </a:lnTo>
                <a:lnTo>
                  <a:pt x="159232" y="1731327"/>
                </a:lnTo>
                <a:lnTo>
                  <a:pt x="162397" y="1737347"/>
                </a:lnTo>
                <a:lnTo>
                  <a:pt x="169025" y="1749628"/>
                </a:lnTo>
                <a:lnTo>
                  <a:pt x="171132" y="1753425"/>
                </a:lnTo>
                <a:lnTo>
                  <a:pt x="148920" y="1765757"/>
                </a:lnTo>
                <a:close/>
              </a:path>
              <a:path w="2322195" h="2369820">
                <a:moveTo>
                  <a:pt x="125044" y="1720227"/>
                </a:moveTo>
                <a:lnTo>
                  <a:pt x="120535" y="1711109"/>
                </a:lnTo>
                <a:lnTo>
                  <a:pt x="113830" y="1697101"/>
                </a:lnTo>
                <a:lnTo>
                  <a:pt x="136867" y="1686394"/>
                </a:lnTo>
                <a:lnTo>
                  <a:pt x="137379" y="1687499"/>
                </a:lnTo>
                <a:lnTo>
                  <a:pt x="143439" y="1700123"/>
                </a:lnTo>
                <a:lnTo>
                  <a:pt x="147815" y="1708975"/>
                </a:lnTo>
                <a:lnTo>
                  <a:pt x="125044" y="1720227"/>
                </a:lnTo>
                <a:close/>
              </a:path>
              <a:path w="2322195" h="2369820">
                <a:moveTo>
                  <a:pt x="103200" y="1673860"/>
                </a:moveTo>
                <a:lnTo>
                  <a:pt x="102425" y="1672132"/>
                </a:lnTo>
                <a:lnTo>
                  <a:pt x="96685" y="1658975"/>
                </a:lnTo>
                <a:lnTo>
                  <a:pt x="93014" y="1650263"/>
                </a:lnTo>
                <a:lnTo>
                  <a:pt x="116420" y="1640395"/>
                </a:lnTo>
                <a:lnTo>
                  <a:pt x="120101" y="1649107"/>
                </a:lnTo>
                <a:lnTo>
                  <a:pt x="125643" y="1661845"/>
                </a:lnTo>
                <a:lnTo>
                  <a:pt x="126364" y="1663433"/>
                </a:lnTo>
                <a:lnTo>
                  <a:pt x="103200" y="1673860"/>
                </a:lnTo>
                <a:close/>
              </a:path>
              <a:path w="2322195" h="2369820">
                <a:moveTo>
                  <a:pt x="83337" y="1626450"/>
                </a:moveTo>
                <a:lnTo>
                  <a:pt x="80403" y="1618983"/>
                </a:lnTo>
                <a:lnTo>
                  <a:pt x="75285" y="1605495"/>
                </a:lnTo>
                <a:lnTo>
                  <a:pt x="74167" y="1602435"/>
                </a:lnTo>
                <a:lnTo>
                  <a:pt x="98031" y="1593710"/>
                </a:lnTo>
                <a:lnTo>
                  <a:pt x="99151" y="1596771"/>
                </a:lnTo>
                <a:lnTo>
                  <a:pt x="104156" y="1609978"/>
                </a:lnTo>
                <a:lnTo>
                  <a:pt x="106984" y="1617154"/>
                </a:lnTo>
                <a:lnTo>
                  <a:pt x="83337" y="1626450"/>
                </a:lnTo>
                <a:close/>
              </a:path>
              <a:path w="2322195" h="2369820">
                <a:moveTo>
                  <a:pt x="65506" y="1578228"/>
                </a:moveTo>
                <a:lnTo>
                  <a:pt x="60883" y="1564551"/>
                </a:lnTo>
                <a:lnTo>
                  <a:pt x="57454" y="1553972"/>
                </a:lnTo>
                <a:lnTo>
                  <a:pt x="81610" y="1546136"/>
                </a:lnTo>
                <a:lnTo>
                  <a:pt x="85002" y="1556562"/>
                </a:lnTo>
                <a:lnTo>
                  <a:pt x="89573" y="1570088"/>
                </a:lnTo>
                <a:lnTo>
                  <a:pt x="65506" y="1578228"/>
                </a:lnTo>
                <a:close/>
              </a:path>
              <a:path w="2322195" h="2369820">
                <a:moveTo>
                  <a:pt x="49860" y="1529410"/>
                </a:moveTo>
                <a:lnTo>
                  <a:pt x="47929" y="1522933"/>
                </a:lnTo>
                <a:lnTo>
                  <a:pt x="43942" y="1508912"/>
                </a:lnTo>
                <a:lnTo>
                  <a:pt x="42798" y="1504695"/>
                </a:lnTo>
                <a:lnTo>
                  <a:pt x="67309" y="1498041"/>
                </a:lnTo>
                <a:lnTo>
                  <a:pt x="68458" y="1502257"/>
                </a:lnTo>
                <a:lnTo>
                  <a:pt x="72324" y="1515833"/>
                </a:lnTo>
                <a:lnTo>
                  <a:pt x="74206" y="1522158"/>
                </a:lnTo>
                <a:lnTo>
                  <a:pt x="49860" y="1529410"/>
                </a:lnTo>
                <a:close/>
              </a:path>
              <a:path w="2322195" h="2369820">
                <a:moveTo>
                  <a:pt x="36245" y="1479829"/>
                </a:moveTo>
                <a:lnTo>
                  <a:pt x="32956" y="1466443"/>
                </a:lnTo>
                <a:lnTo>
                  <a:pt x="30302" y="1454975"/>
                </a:lnTo>
                <a:lnTo>
                  <a:pt x="55041" y="1449222"/>
                </a:lnTo>
                <a:lnTo>
                  <a:pt x="57705" y="1460677"/>
                </a:lnTo>
                <a:lnTo>
                  <a:pt x="60921" y="1473771"/>
                </a:lnTo>
                <a:lnTo>
                  <a:pt x="36245" y="1479829"/>
                </a:lnTo>
                <a:close/>
              </a:path>
              <a:path w="2322195" h="2369820">
                <a:moveTo>
                  <a:pt x="24841" y="1429854"/>
                </a:moveTo>
                <a:lnTo>
                  <a:pt x="23495" y="1423352"/>
                </a:lnTo>
                <a:lnTo>
                  <a:pt x="20688" y="1408861"/>
                </a:lnTo>
                <a:lnTo>
                  <a:pt x="19913" y="1404620"/>
                </a:lnTo>
                <a:lnTo>
                  <a:pt x="44907" y="1400086"/>
                </a:lnTo>
                <a:lnTo>
                  <a:pt x="45742" y="1404620"/>
                </a:lnTo>
                <a:lnTo>
                  <a:pt x="48408" y="1418361"/>
                </a:lnTo>
                <a:lnTo>
                  <a:pt x="49720" y="1424711"/>
                </a:lnTo>
                <a:lnTo>
                  <a:pt x="24841" y="1429854"/>
                </a:lnTo>
                <a:close/>
              </a:path>
              <a:path w="2322195" h="2369820">
                <a:moveTo>
                  <a:pt x="15519" y="1379283"/>
                </a:moveTo>
                <a:lnTo>
                  <a:pt x="13296" y="1365021"/>
                </a:lnTo>
                <a:lnTo>
                  <a:pt x="11722" y="1354010"/>
                </a:lnTo>
                <a:lnTo>
                  <a:pt x="36868" y="1350403"/>
                </a:lnTo>
                <a:lnTo>
                  <a:pt x="38421" y="1361262"/>
                </a:lnTo>
                <a:lnTo>
                  <a:pt x="40614" y="1375371"/>
                </a:lnTo>
                <a:lnTo>
                  <a:pt x="15519" y="1379283"/>
                </a:lnTo>
                <a:close/>
              </a:path>
              <a:path w="2322195" h="2369820">
                <a:moveTo>
                  <a:pt x="8432" y="1328508"/>
                </a:moveTo>
                <a:lnTo>
                  <a:pt x="7492" y="1320647"/>
                </a:lnTo>
                <a:lnTo>
                  <a:pt x="5918" y="1305737"/>
                </a:lnTo>
                <a:lnTo>
                  <a:pt x="5664" y="1302943"/>
                </a:lnTo>
                <a:lnTo>
                  <a:pt x="30949" y="1300594"/>
                </a:lnTo>
                <a:lnTo>
                  <a:pt x="31221" y="1303388"/>
                </a:lnTo>
                <a:lnTo>
                  <a:pt x="32760" y="1317980"/>
                </a:lnTo>
                <a:lnTo>
                  <a:pt x="33654" y="1325524"/>
                </a:lnTo>
                <a:lnTo>
                  <a:pt x="8432" y="1328508"/>
                </a:lnTo>
                <a:close/>
              </a:path>
              <a:path w="2322195" h="2369820">
                <a:moveTo>
                  <a:pt x="3454" y="1277480"/>
                </a:moveTo>
                <a:lnTo>
                  <a:pt x="3186" y="1273886"/>
                </a:lnTo>
                <a:lnTo>
                  <a:pt x="2285" y="1260703"/>
                </a:lnTo>
                <a:lnTo>
                  <a:pt x="1790" y="1251826"/>
                </a:lnTo>
                <a:lnTo>
                  <a:pt x="27152" y="1250403"/>
                </a:lnTo>
                <a:lnTo>
                  <a:pt x="27638" y="1259128"/>
                </a:lnTo>
                <a:lnTo>
                  <a:pt x="28653" y="1273886"/>
                </a:lnTo>
                <a:lnTo>
                  <a:pt x="28778" y="1275435"/>
                </a:lnTo>
                <a:lnTo>
                  <a:pt x="3454" y="1277480"/>
                </a:lnTo>
                <a:close/>
              </a:path>
              <a:path w="2322195" h="2369820">
                <a:moveTo>
                  <a:pt x="660" y="1226134"/>
                </a:moveTo>
                <a:lnTo>
                  <a:pt x="303" y="1214589"/>
                </a:lnTo>
                <a:lnTo>
                  <a:pt x="50" y="1200581"/>
                </a:lnTo>
                <a:lnTo>
                  <a:pt x="25438" y="1200111"/>
                </a:lnTo>
                <a:lnTo>
                  <a:pt x="25714" y="1214589"/>
                </a:lnTo>
                <a:lnTo>
                  <a:pt x="26047" y="1225346"/>
                </a:lnTo>
                <a:lnTo>
                  <a:pt x="660" y="1226134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8175">
              <a:lnSpc>
                <a:spcPts val="2115"/>
              </a:lnSpc>
              <a:spcBef>
                <a:spcPts val="105"/>
              </a:spcBef>
            </a:pPr>
            <a:r>
              <a:rPr sz="2000" spc="10" dirty="0"/>
              <a:t>四线三格：</a:t>
            </a:r>
            <a:r>
              <a:rPr spc="10" dirty="0"/>
              <a:t>易产生依赖，适合英语初学者或对英</a:t>
            </a:r>
            <a:r>
              <a:rPr dirty="0"/>
              <a:t>文</a:t>
            </a:r>
            <a:endParaRPr sz="2000"/>
          </a:p>
          <a:p>
            <a:pPr marL="387350">
              <a:lnSpc>
                <a:spcPts val="2595"/>
              </a:lnSpc>
            </a:pPr>
            <a:r>
              <a:rPr sz="3600" spc="15" baseline="-24305" dirty="0">
                <a:solidFill>
                  <a:srgbClr val="000000"/>
                </a:solidFill>
              </a:rPr>
              <a:t>继续四线三</a:t>
            </a:r>
            <a:r>
              <a:rPr sz="3600" baseline="-24305" dirty="0">
                <a:solidFill>
                  <a:srgbClr val="000000"/>
                </a:solidFill>
              </a:rPr>
              <a:t>格</a:t>
            </a:r>
            <a:r>
              <a:rPr sz="3600" spc="270" baseline="-24305" dirty="0">
                <a:solidFill>
                  <a:srgbClr val="000000"/>
                </a:solidFill>
              </a:rPr>
              <a:t> </a:t>
            </a:r>
            <a:r>
              <a:rPr sz="3600" baseline="-24305" dirty="0">
                <a:solidFill>
                  <a:srgbClr val="FFFF00"/>
                </a:solidFill>
              </a:rPr>
              <a:t>？</a:t>
            </a:r>
            <a:r>
              <a:rPr sz="3600" spc="540" baseline="-24305" dirty="0">
                <a:solidFill>
                  <a:srgbClr val="FFFF00"/>
                </a:solidFill>
              </a:rPr>
              <a:t> </a:t>
            </a:r>
            <a:r>
              <a:rPr sz="1800" spc="10" dirty="0"/>
              <a:t>字母笔画不熟悉的学习者</a:t>
            </a:r>
            <a:r>
              <a:rPr sz="1800" dirty="0"/>
              <a:t>。</a:t>
            </a:r>
            <a:endParaRPr sz="1800"/>
          </a:p>
        </p:txBody>
      </p:sp>
      <p:sp>
        <p:nvSpPr>
          <p:cNvPr id="29" name="object 29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8100" marR="5080" indent="698500">
              <a:lnSpc>
                <a:spcPct val="100000"/>
              </a:lnSpc>
              <a:spcBef>
                <a:spcPts val="100"/>
              </a:spcBef>
            </a:pPr>
            <a:r>
              <a:rPr sz="2000" spc="10" dirty="0"/>
              <a:t>一线格：</a:t>
            </a:r>
            <a:r>
              <a:rPr spc="10" dirty="0"/>
              <a:t>有助于训练书写者的</a:t>
            </a:r>
            <a:r>
              <a:rPr sz="2400" spc="10" dirty="0">
                <a:solidFill>
                  <a:srgbClr val="FFFF00"/>
                </a:solidFill>
              </a:rPr>
              <a:t>眼力</a:t>
            </a:r>
            <a:r>
              <a:rPr spc="10" dirty="0"/>
              <a:t>和</a:t>
            </a:r>
            <a:r>
              <a:rPr sz="2400" spc="10" dirty="0">
                <a:solidFill>
                  <a:srgbClr val="FFFF00"/>
                </a:solidFill>
              </a:rPr>
              <a:t>手法</a:t>
            </a:r>
            <a:r>
              <a:rPr dirty="0"/>
              <a:t>， </a:t>
            </a:r>
            <a:r>
              <a:rPr spc="10" dirty="0"/>
              <a:t>真正培养书写者</a:t>
            </a:r>
            <a:r>
              <a:rPr sz="2400" spc="10" dirty="0">
                <a:solidFill>
                  <a:srgbClr val="FFFF00"/>
                </a:solidFill>
              </a:rPr>
              <a:t>独立的</a:t>
            </a:r>
            <a:r>
              <a:rPr spc="10" dirty="0"/>
              <a:t>、</a:t>
            </a:r>
            <a:r>
              <a:rPr sz="2400" spc="10" dirty="0">
                <a:solidFill>
                  <a:srgbClr val="FFFF00"/>
                </a:solidFill>
              </a:rPr>
              <a:t>可迁移</a:t>
            </a:r>
            <a:r>
              <a:rPr spc="10" dirty="0"/>
              <a:t>的书写能力</a:t>
            </a:r>
            <a:r>
              <a:rPr dirty="0"/>
              <a:t>。</a:t>
            </a:r>
            <a:endParaRPr sz="2400"/>
          </a:p>
        </p:txBody>
      </p:sp>
      <p:sp>
        <p:nvSpPr>
          <p:cNvPr id="30" name="object 30"/>
          <p:cNvSpPr/>
          <p:nvPr/>
        </p:nvSpPr>
        <p:spPr>
          <a:xfrm>
            <a:off x="2143467" y="1322705"/>
            <a:ext cx="4514532" cy="90838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631361" y="1343025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Noto Sans CJK JP Regular"/>
                <a:cs typeface="Noto Sans CJK JP Regular"/>
              </a:rPr>
              <a:t>解决方案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32" name="灯片编号占位符 3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03936"/>
            <a:ext cx="185597" cy="18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684"/>
            <a:ext cx="158115" cy="260985"/>
          </a:xfrm>
          <a:custGeom>
            <a:avLst/>
            <a:gdLst/>
            <a:ahLst/>
            <a:cxnLst/>
            <a:rect l="l" t="t" r="r" b="b"/>
            <a:pathLst>
              <a:path w="158115" h="260984">
                <a:moveTo>
                  <a:pt x="25654" y="260896"/>
                </a:moveTo>
                <a:lnTo>
                  <a:pt x="0" y="255776"/>
                </a:lnTo>
                <a:lnTo>
                  <a:pt x="0" y="5123"/>
                </a:lnTo>
                <a:lnTo>
                  <a:pt x="25654" y="0"/>
                </a:lnTo>
                <a:lnTo>
                  <a:pt x="76998" y="10251"/>
                </a:lnTo>
                <a:lnTo>
                  <a:pt x="118929" y="38209"/>
                </a:lnTo>
                <a:lnTo>
                  <a:pt x="147201" y="79676"/>
                </a:lnTo>
                <a:lnTo>
                  <a:pt x="157568" y="130454"/>
                </a:lnTo>
                <a:lnTo>
                  <a:pt x="147201" y="181225"/>
                </a:lnTo>
                <a:lnTo>
                  <a:pt x="118929" y="222688"/>
                </a:lnTo>
                <a:lnTo>
                  <a:pt x="76998" y="250644"/>
                </a:lnTo>
                <a:lnTo>
                  <a:pt x="25654" y="260896"/>
                </a:lnTo>
                <a:close/>
              </a:path>
            </a:pathLst>
          </a:custGeom>
          <a:solidFill>
            <a:srgbClr val="A9D25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414159"/>
            <a:ext cx="264795" cy="260985"/>
          </a:xfrm>
          <a:custGeom>
            <a:avLst/>
            <a:gdLst/>
            <a:ahLst/>
            <a:cxnLst/>
            <a:rect l="l" t="t" r="r" b="b"/>
            <a:pathLst>
              <a:path w="264795" h="260984">
                <a:moveTo>
                  <a:pt x="132499" y="260896"/>
                </a:moveTo>
                <a:lnTo>
                  <a:pt x="81147" y="250637"/>
                </a:lnTo>
                <a:lnTo>
                  <a:pt x="39155" y="222624"/>
                </a:lnTo>
                <a:lnTo>
                  <a:pt x="10710" y="181000"/>
                </a:lnTo>
                <a:lnTo>
                  <a:pt x="0" y="129908"/>
                </a:lnTo>
                <a:lnTo>
                  <a:pt x="10710" y="79445"/>
                </a:lnTo>
                <a:lnTo>
                  <a:pt x="39155" y="38141"/>
                </a:lnTo>
                <a:lnTo>
                  <a:pt x="81147" y="10243"/>
                </a:lnTo>
                <a:lnTo>
                  <a:pt x="132499" y="0"/>
                </a:lnTo>
                <a:lnTo>
                  <a:pt x="183848" y="10251"/>
                </a:lnTo>
                <a:lnTo>
                  <a:pt x="225779" y="38209"/>
                </a:lnTo>
                <a:lnTo>
                  <a:pt x="254048" y="79676"/>
                </a:lnTo>
                <a:lnTo>
                  <a:pt x="264414" y="130454"/>
                </a:lnTo>
                <a:lnTo>
                  <a:pt x="254048" y="181230"/>
                </a:lnTo>
                <a:lnTo>
                  <a:pt x="225779" y="222692"/>
                </a:lnTo>
                <a:lnTo>
                  <a:pt x="183848" y="250646"/>
                </a:lnTo>
                <a:lnTo>
                  <a:pt x="132499" y="260896"/>
                </a:lnTo>
                <a:close/>
              </a:path>
            </a:pathLst>
          </a:custGeom>
          <a:solidFill>
            <a:srgbClr val="97D2E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804" y="225552"/>
            <a:ext cx="458470" cy="450850"/>
          </a:xfrm>
          <a:custGeom>
            <a:avLst/>
            <a:gdLst/>
            <a:ahLst/>
            <a:cxnLst/>
            <a:rect l="l" t="t" r="r" b="b"/>
            <a:pathLst>
              <a:path w="458470" h="450850">
                <a:moveTo>
                  <a:pt x="228676" y="450850"/>
                </a:moveTo>
                <a:lnTo>
                  <a:pt x="182485" y="446270"/>
                </a:lnTo>
                <a:lnTo>
                  <a:pt x="139467" y="433134"/>
                </a:lnTo>
                <a:lnTo>
                  <a:pt x="100549" y="412350"/>
                </a:lnTo>
                <a:lnTo>
                  <a:pt x="66661" y="384824"/>
                </a:lnTo>
                <a:lnTo>
                  <a:pt x="38732" y="351461"/>
                </a:lnTo>
                <a:lnTo>
                  <a:pt x="17693" y="313170"/>
                </a:lnTo>
                <a:lnTo>
                  <a:pt x="4484" y="270940"/>
                </a:lnTo>
                <a:lnTo>
                  <a:pt x="0" y="225552"/>
                </a:lnTo>
                <a:lnTo>
                  <a:pt x="4484" y="180079"/>
                </a:lnTo>
                <a:lnTo>
                  <a:pt x="17739" y="137679"/>
                </a:lnTo>
                <a:lnTo>
                  <a:pt x="38775" y="99388"/>
                </a:lnTo>
                <a:lnTo>
                  <a:pt x="66694" y="66025"/>
                </a:lnTo>
                <a:lnTo>
                  <a:pt x="100570" y="38499"/>
                </a:lnTo>
                <a:lnTo>
                  <a:pt x="139477" y="17715"/>
                </a:lnTo>
                <a:lnTo>
                  <a:pt x="182488" y="4579"/>
                </a:lnTo>
                <a:lnTo>
                  <a:pt x="228676" y="0"/>
                </a:lnTo>
                <a:lnTo>
                  <a:pt x="274867" y="4580"/>
                </a:lnTo>
                <a:lnTo>
                  <a:pt x="317893" y="17717"/>
                </a:lnTo>
                <a:lnTo>
                  <a:pt x="356830" y="38505"/>
                </a:lnTo>
                <a:lnTo>
                  <a:pt x="390755" y="66041"/>
                </a:lnTo>
                <a:lnTo>
                  <a:pt x="418746" y="99419"/>
                </a:lnTo>
                <a:lnTo>
                  <a:pt x="439878" y="137733"/>
                </a:lnTo>
                <a:lnTo>
                  <a:pt x="453216" y="179994"/>
                </a:lnTo>
                <a:lnTo>
                  <a:pt x="457873" y="225425"/>
                </a:lnTo>
                <a:lnTo>
                  <a:pt x="453216" y="270855"/>
                </a:lnTo>
                <a:lnTo>
                  <a:pt x="439831" y="313223"/>
                </a:lnTo>
                <a:lnTo>
                  <a:pt x="418703" y="351492"/>
                </a:lnTo>
                <a:lnTo>
                  <a:pt x="390722" y="384840"/>
                </a:lnTo>
                <a:lnTo>
                  <a:pt x="356809" y="412357"/>
                </a:lnTo>
                <a:lnTo>
                  <a:pt x="317883" y="433136"/>
                </a:lnTo>
                <a:lnTo>
                  <a:pt x="274864" y="446270"/>
                </a:lnTo>
                <a:lnTo>
                  <a:pt x="228676" y="450850"/>
                </a:lnTo>
                <a:close/>
              </a:path>
            </a:pathLst>
          </a:custGeom>
          <a:solidFill>
            <a:srgbClr val="EA541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589654" y="2306955"/>
            <a:ext cx="4851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从字母笔顺一直到篇章布局。只有掌握了书写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35654" y="2575560"/>
            <a:ext cx="5232400" cy="669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技巧和方法</a:t>
            </a: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，即使脱离字帖也能写出漂亮规范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</a:t>
            </a:r>
            <a:endParaRPr sz="18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英文字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1916" y="1948954"/>
            <a:ext cx="1966760" cy="19266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0801" y="1820253"/>
            <a:ext cx="2230120" cy="2184400"/>
          </a:xfrm>
          <a:custGeom>
            <a:avLst/>
            <a:gdLst/>
            <a:ahLst/>
            <a:cxnLst/>
            <a:rect l="l" t="t" r="r" b="b"/>
            <a:pathLst>
              <a:path w="2230120" h="2184400">
                <a:moveTo>
                  <a:pt x="12" y="1106068"/>
                </a:moveTo>
                <a:lnTo>
                  <a:pt x="0" y="1080503"/>
                </a:lnTo>
                <a:lnTo>
                  <a:pt x="25400" y="1080668"/>
                </a:lnTo>
                <a:lnTo>
                  <a:pt x="25324" y="1092111"/>
                </a:lnTo>
                <a:lnTo>
                  <a:pt x="25412" y="1105903"/>
                </a:lnTo>
                <a:lnTo>
                  <a:pt x="12" y="1106068"/>
                </a:lnTo>
                <a:close/>
              </a:path>
              <a:path w="2230120" h="2184400">
                <a:moveTo>
                  <a:pt x="25971" y="1055598"/>
                </a:moveTo>
                <a:lnTo>
                  <a:pt x="584" y="1054773"/>
                </a:lnTo>
                <a:lnTo>
                  <a:pt x="749" y="1049731"/>
                </a:lnTo>
                <a:lnTo>
                  <a:pt x="1384" y="1035748"/>
                </a:lnTo>
                <a:lnTo>
                  <a:pt x="1765" y="1029081"/>
                </a:lnTo>
                <a:lnTo>
                  <a:pt x="27127" y="1030554"/>
                </a:lnTo>
                <a:lnTo>
                  <a:pt x="26738" y="1037221"/>
                </a:lnTo>
                <a:lnTo>
                  <a:pt x="26123" y="1050721"/>
                </a:lnTo>
                <a:lnTo>
                  <a:pt x="25971" y="1055598"/>
                </a:lnTo>
                <a:close/>
              </a:path>
              <a:path w="2230120" h="2184400">
                <a:moveTo>
                  <a:pt x="26738" y="1037221"/>
                </a:moveTo>
                <a:lnTo>
                  <a:pt x="26746" y="1037056"/>
                </a:lnTo>
                <a:lnTo>
                  <a:pt x="26738" y="1037221"/>
                </a:lnTo>
                <a:close/>
              </a:path>
              <a:path w="2230120" h="2184400">
                <a:moveTo>
                  <a:pt x="28867" y="1005547"/>
                </a:moveTo>
                <a:lnTo>
                  <a:pt x="3556" y="1003414"/>
                </a:lnTo>
                <a:lnTo>
                  <a:pt x="4343" y="994079"/>
                </a:lnTo>
                <a:lnTo>
                  <a:pt x="5689" y="980287"/>
                </a:lnTo>
                <a:lnTo>
                  <a:pt x="5968" y="977798"/>
                </a:lnTo>
                <a:lnTo>
                  <a:pt x="31216" y="980579"/>
                </a:lnTo>
                <a:lnTo>
                  <a:pt x="30933" y="983068"/>
                </a:lnTo>
                <a:lnTo>
                  <a:pt x="29627" y="996530"/>
                </a:lnTo>
                <a:lnTo>
                  <a:pt x="28867" y="1005547"/>
                </a:lnTo>
                <a:close/>
              </a:path>
              <a:path w="2230120" h="2184400">
                <a:moveTo>
                  <a:pt x="30937" y="983068"/>
                </a:moveTo>
                <a:lnTo>
                  <a:pt x="30949" y="982903"/>
                </a:lnTo>
                <a:lnTo>
                  <a:pt x="30937" y="983068"/>
                </a:lnTo>
                <a:close/>
              </a:path>
              <a:path w="2230120" h="2184400">
                <a:moveTo>
                  <a:pt x="29629" y="996530"/>
                </a:moveTo>
                <a:lnTo>
                  <a:pt x="29641" y="996365"/>
                </a:lnTo>
                <a:lnTo>
                  <a:pt x="29629" y="996530"/>
                </a:lnTo>
                <a:close/>
              </a:path>
              <a:path w="2230120" h="2184400">
                <a:moveTo>
                  <a:pt x="34150" y="955675"/>
                </a:moveTo>
                <a:lnTo>
                  <a:pt x="8978" y="952245"/>
                </a:lnTo>
                <a:lnTo>
                  <a:pt x="10756" y="939203"/>
                </a:lnTo>
                <a:lnTo>
                  <a:pt x="12585" y="926947"/>
                </a:lnTo>
                <a:lnTo>
                  <a:pt x="37706" y="930694"/>
                </a:lnTo>
                <a:lnTo>
                  <a:pt x="35880" y="942962"/>
                </a:lnTo>
                <a:lnTo>
                  <a:pt x="34150" y="955675"/>
                </a:lnTo>
                <a:close/>
              </a:path>
              <a:path w="2230120" h="2184400">
                <a:moveTo>
                  <a:pt x="35880" y="942962"/>
                </a:moveTo>
                <a:lnTo>
                  <a:pt x="35902" y="942797"/>
                </a:lnTo>
                <a:lnTo>
                  <a:pt x="35880" y="942962"/>
                </a:lnTo>
                <a:close/>
              </a:path>
              <a:path w="2230120" h="2184400">
                <a:moveTo>
                  <a:pt x="41859" y="905967"/>
                </a:moveTo>
                <a:lnTo>
                  <a:pt x="16840" y="901573"/>
                </a:lnTo>
                <a:lnTo>
                  <a:pt x="17360" y="898613"/>
                </a:lnTo>
                <a:lnTo>
                  <a:pt x="19900" y="885189"/>
                </a:lnTo>
                <a:lnTo>
                  <a:pt x="21691" y="876312"/>
                </a:lnTo>
                <a:lnTo>
                  <a:pt x="46583" y="881341"/>
                </a:lnTo>
                <a:lnTo>
                  <a:pt x="44787" y="890231"/>
                </a:lnTo>
                <a:lnTo>
                  <a:pt x="42315" y="903325"/>
                </a:lnTo>
                <a:lnTo>
                  <a:pt x="41859" y="905967"/>
                </a:lnTo>
                <a:close/>
              </a:path>
              <a:path w="2230120" h="2184400">
                <a:moveTo>
                  <a:pt x="44792" y="890231"/>
                </a:moveTo>
                <a:lnTo>
                  <a:pt x="44818" y="890066"/>
                </a:lnTo>
                <a:lnTo>
                  <a:pt x="44792" y="890231"/>
                </a:lnTo>
                <a:close/>
              </a:path>
              <a:path w="2230120" h="2184400">
                <a:moveTo>
                  <a:pt x="42316" y="903325"/>
                </a:moveTo>
                <a:lnTo>
                  <a:pt x="42341" y="903173"/>
                </a:lnTo>
                <a:lnTo>
                  <a:pt x="42316" y="903325"/>
                </a:lnTo>
                <a:close/>
              </a:path>
              <a:path w="2230120" h="2184400">
                <a:moveTo>
                  <a:pt x="51917" y="856843"/>
                </a:moveTo>
                <a:lnTo>
                  <a:pt x="27152" y="851179"/>
                </a:lnTo>
                <a:lnTo>
                  <a:pt x="28498" y="845286"/>
                </a:lnTo>
                <a:lnTo>
                  <a:pt x="31699" y="832104"/>
                </a:lnTo>
                <a:lnTo>
                  <a:pt x="33223" y="826173"/>
                </a:lnTo>
                <a:lnTo>
                  <a:pt x="57823" y="832472"/>
                </a:lnTo>
                <a:lnTo>
                  <a:pt x="56312" y="838403"/>
                </a:lnTo>
                <a:lnTo>
                  <a:pt x="53190" y="851268"/>
                </a:lnTo>
                <a:lnTo>
                  <a:pt x="51917" y="856843"/>
                </a:lnTo>
                <a:close/>
              </a:path>
              <a:path w="2230120" h="2184400">
                <a:moveTo>
                  <a:pt x="56334" y="838312"/>
                </a:moveTo>
                <a:close/>
              </a:path>
              <a:path w="2230120" h="2184400">
                <a:moveTo>
                  <a:pt x="56312" y="838403"/>
                </a:moveTo>
                <a:close/>
              </a:path>
              <a:path w="2230120" h="2184400">
                <a:moveTo>
                  <a:pt x="53190" y="851268"/>
                </a:moveTo>
                <a:lnTo>
                  <a:pt x="53225" y="851115"/>
                </a:lnTo>
                <a:lnTo>
                  <a:pt x="53190" y="851268"/>
                </a:lnTo>
                <a:close/>
              </a:path>
              <a:path w="2230120" h="2184400">
                <a:moveTo>
                  <a:pt x="64325" y="808253"/>
                </a:moveTo>
                <a:lnTo>
                  <a:pt x="39878" y="801331"/>
                </a:lnTo>
                <a:lnTo>
                  <a:pt x="42265" y="792937"/>
                </a:lnTo>
                <a:lnTo>
                  <a:pt x="46101" y="780008"/>
                </a:lnTo>
                <a:lnTo>
                  <a:pt x="47142" y="776655"/>
                </a:lnTo>
                <a:lnTo>
                  <a:pt x="71399" y="784199"/>
                </a:lnTo>
                <a:lnTo>
                  <a:pt x="70347" y="787552"/>
                </a:lnTo>
                <a:lnTo>
                  <a:pt x="66606" y="800163"/>
                </a:lnTo>
                <a:lnTo>
                  <a:pt x="64325" y="808253"/>
                </a:lnTo>
                <a:close/>
              </a:path>
              <a:path w="2230120" h="2184400">
                <a:moveTo>
                  <a:pt x="70357" y="787552"/>
                </a:moveTo>
                <a:lnTo>
                  <a:pt x="70396" y="787387"/>
                </a:lnTo>
                <a:lnTo>
                  <a:pt x="70357" y="787552"/>
                </a:lnTo>
                <a:close/>
              </a:path>
              <a:path w="2230120" h="2184400">
                <a:moveTo>
                  <a:pt x="66611" y="800163"/>
                </a:moveTo>
                <a:lnTo>
                  <a:pt x="66649" y="800011"/>
                </a:lnTo>
                <a:lnTo>
                  <a:pt x="66611" y="800163"/>
                </a:lnTo>
                <a:close/>
              </a:path>
              <a:path w="2230120" h="2184400">
                <a:moveTo>
                  <a:pt x="79044" y="760310"/>
                </a:moveTo>
                <a:lnTo>
                  <a:pt x="54990" y="752170"/>
                </a:lnTo>
                <a:lnTo>
                  <a:pt x="58559" y="741629"/>
                </a:lnTo>
                <a:lnTo>
                  <a:pt x="63017" y="728980"/>
                </a:lnTo>
                <a:lnTo>
                  <a:pt x="63423" y="727875"/>
                </a:lnTo>
                <a:lnTo>
                  <a:pt x="87274" y="736612"/>
                </a:lnTo>
                <a:lnTo>
                  <a:pt x="86865" y="737730"/>
                </a:lnTo>
                <a:lnTo>
                  <a:pt x="82511" y="750087"/>
                </a:lnTo>
                <a:lnTo>
                  <a:pt x="79044" y="760310"/>
                </a:lnTo>
                <a:close/>
              </a:path>
              <a:path w="2230120" h="2184400">
                <a:moveTo>
                  <a:pt x="86867" y="737730"/>
                </a:moveTo>
                <a:lnTo>
                  <a:pt x="86918" y="737577"/>
                </a:lnTo>
                <a:lnTo>
                  <a:pt x="86867" y="737730"/>
                </a:lnTo>
                <a:close/>
              </a:path>
              <a:path w="2230120" h="2184400">
                <a:moveTo>
                  <a:pt x="82511" y="750087"/>
                </a:moveTo>
                <a:lnTo>
                  <a:pt x="82562" y="749935"/>
                </a:lnTo>
                <a:lnTo>
                  <a:pt x="82511" y="750087"/>
                </a:lnTo>
                <a:close/>
              </a:path>
              <a:path w="2230120" h="2184400">
                <a:moveTo>
                  <a:pt x="96062" y="713130"/>
                </a:moveTo>
                <a:lnTo>
                  <a:pt x="72440" y="703783"/>
                </a:lnTo>
                <a:lnTo>
                  <a:pt x="77317" y="691451"/>
                </a:lnTo>
                <a:lnTo>
                  <a:pt x="81991" y="680072"/>
                </a:lnTo>
                <a:lnTo>
                  <a:pt x="105486" y="689711"/>
                </a:lnTo>
                <a:lnTo>
                  <a:pt x="100828" y="701090"/>
                </a:lnTo>
                <a:lnTo>
                  <a:pt x="96062" y="713130"/>
                </a:lnTo>
                <a:close/>
              </a:path>
              <a:path w="2230120" h="2184400">
                <a:moveTo>
                  <a:pt x="100828" y="701090"/>
                </a:moveTo>
                <a:lnTo>
                  <a:pt x="100888" y="700938"/>
                </a:lnTo>
                <a:lnTo>
                  <a:pt x="100828" y="701090"/>
                </a:lnTo>
                <a:close/>
              </a:path>
              <a:path w="2230120" h="2184400">
                <a:moveTo>
                  <a:pt x="115404" y="666673"/>
                </a:moveTo>
                <a:lnTo>
                  <a:pt x="92151" y="656463"/>
                </a:lnTo>
                <a:lnTo>
                  <a:pt x="93651" y="653097"/>
                </a:lnTo>
                <a:lnTo>
                  <a:pt x="98488" y="642454"/>
                </a:lnTo>
                <a:lnTo>
                  <a:pt x="102882" y="633082"/>
                </a:lnTo>
                <a:lnTo>
                  <a:pt x="125882" y="643877"/>
                </a:lnTo>
                <a:lnTo>
                  <a:pt x="121488" y="653237"/>
                </a:lnTo>
                <a:lnTo>
                  <a:pt x="116105" y="665086"/>
                </a:lnTo>
                <a:lnTo>
                  <a:pt x="115404" y="666673"/>
                </a:lnTo>
                <a:close/>
              </a:path>
              <a:path w="2230120" h="2184400">
                <a:moveTo>
                  <a:pt x="121488" y="653236"/>
                </a:moveTo>
                <a:lnTo>
                  <a:pt x="121551" y="653097"/>
                </a:lnTo>
                <a:lnTo>
                  <a:pt x="121488" y="653236"/>
                </a:lnTo>
                <a:close/>
              </a:path>
              <a:path w="2230120" h="2184400">
                <a:moveTo>
                  <a:pt x="121488" y="653237"/>
                </a:moveTo>
                <a:close/>
              </a:path>
              <a:path w="2230120" h="2184400">
                <a:moveTo>
                  <a:pt x="116105" y="665086"/>
                </a:moveTo>
                <a:lnTo>
                  <a:pt x="116166" y="664946"/>
                </a:lnTo>
                <a:lnTo>
                  <a:pt x="116105" y="665086"/>
                </a:lnTo>
                <a:close/>
              </a:path>
              <a:path w="2230120" h="2184400">
                <a:moveTo>
                  <a:pt x="136893" y="621334"/>
                </a:moveTo>
                <a:lnTo>
                  <a:pt x="114160" y="609981"/>
                </a:lnTo>
                <a:lnTo>
                  <a:pt x="115926" y="606475"/>
                </a:lnTo>
                <a:lnTo>
                  <a:pt x="122021" y="594639"/>
                </a:lnTo>
                <a:lnTo>
                  <a:pt x="126072" y="587108"/>
                </a:lnTo>
                <a:lnTo>
                  <a:pt x="148437" y="599160"/>
                </a:lnTo>
                <a:lnTo>
                  <a:pt x="144376" y="606691"/>
                </a:lnTo>
                <a:lnTo>
                  <a:pt x="138474" y="618159"/>
                </a:lnTo>
                <a:lnTo>
                  <a:pt x="136893" y="621334"/>
                </a:lnTo>
                <a:close/>
              </a:path>
              <a:path w="2230120" h="2184400">
                <a:moveTo>
                  <a:pt x="144386" y="606691"/>
                </a:moveTo>
                <a:lnTo>
                  <a:pt x="144487" y="606475"/>
                </a:lnTo>
                <a:lnTo>
                  <a:pt x="144386" y="606691"/>
                </a:lnTo>
                <a:close/>
              </a:path>
              <a:path w="2230120" h="2184400">
                <a:moveTo>
                  <a:pt x="138480" y="618159"/>
                </a:moveTo>
                <a:lnTo>
                  <a:pt x="138544" y="618020"/>
                </a:lnTo>
                <a:lnTo>
                  <a:pt x="138480" y="618159"/>
                </a:lnTo>
                <a:close/>
              </a:path>
              <a:path w="2230120" h="2184400">
                <a:moveTo>
                  <a:pt x="160502" y="577164"/>
                </a:moveTo>
                <a:lnTo>
                  <a:pt x="138442" y="564565"/>
                </a:lnTo>
                <a:lnTo>
                  <a:pt x="147777" y="548220"/>
                </a:lnTo>
                <a:lnTo>
                  <a:pt x="151333" y="542328"/>
                </a:lnTo>
                <a:lnTo>
                  <a:pt x="173075" y="555459"/>
                </a:lnTo>
                <a:lnTo>
                  <a:pt x="169519" y="561352"/>
                </a:lnTo>
                <a:lnTo>
                  <a:pt x="160502" y="577164"/>
                </a:lnTo>
                <a:close/>
              </a:path>
              <a:path w="2230120" h="2184400">
                <a:moveTo>
                  <a:pt x="169532" y="561352"/>
                </a:moveTo>
                <a:lnTo>
                  <a:pt x="169684" y="561086"/>
                </a:lnTo>
                <a:lnTo>
                  <a:pt x="169532" y="561352"/>
                </a:lnTo>
                <a:close/>
              </a:path>
              <a:path w="2230120" h="2184400">
                <a:moveTo>
                  <a:pt x="186169" y="534047"/>
                </a:moveTo>
                <a:lnTo>
                  <a:pt x="164757" y="520395"/>
                </a:lnTo>
                <a:lnTo>
                  <a:pt x="175717" y="503199"/>
                </a:lnTo>
                <a:lnTo>
                  <a:pt x="178688" y="498792"/>
                </a:lnTo>
                <a:lnTo>
                  <a:pt x="199758" y="512965"/>
                </a:lnTo>
                <a:lnTo>
                  <a:pt x="196799" y="517372"/>
                </a:lnTo>
                <a:lnTo>
                  <a:pt x="186169" y="534047"/>
                </a:lnTo>
                <a:close/>
              </a:path>
              <a:path w="2230120" h="2184400">
                <a:moveTo>
                  <a:pt x="196952" y="517144"/>
                </a:moveTo>
                <a:close/>
              </a:path>
              <a:path w="2230120" h="2184400">
                <a:moveTo>
                  <a:pt x="196806" y="517372"/>
                </a:moveTo>
                <a:lnTo>
                  <a:pt x="196952" y="517144"/>
                </a:lnTo>
                <a:lnTo>
                  <a:pt x="196806" y="517372"/>
                </a:lnTo>
                <a:close/>
              </a:path>
              <a:path w="2230120" h="2184400">
                <a:moveTo>
                  <a:pt x="213855" y="492201"/>
                </a:moveTo>
                <a:lnTo>
                  <a:pt x="193116" y="477519"/>
                </a:lnTo>
                <a:lnTo>
                  <a:pt x="205778" y="459638"/>
                </a:lnTo>
                <a:lnTo>
                  <a:pt x="208051" y="456590"/>
                </a:lnTo>
                <a:lnTo>
                  <a:pt x="228422" y="471766"/>
                </a:lnTo>
                <a:lnTo>
                  <a:pt x="226148" y="474802"/>
                </a:lnTo>
                <a:lnTo>
                  <a:pt x="213855" y="492201"/>
                </a:lnTo>
                <a:close/>
              </a:path>
              <a:path w="2230120" h="2184400">
                <a:moveTo>
                  <a:pt x="226168" y="474802"/>
                </a:moveTo>
                <a:lnTo>
                  <a:pt x="226339" y="474560"/>
                </a:lnTo>
                <a:lnTo>
                  <a:pt x="226168" y="474802"/>
                </a:lnTo>
                <a:close/>
              </a:path>
              <a:path w="2230120" h="2184400">
                <a:moveTo>
                  <a:pt x="243459" y="451688"/>
                </a:moveTo>
                <a:lnTo>
                  <a:pt x="223469" y="436029"/>
                </a:lnTo>
                <a:lnTo>
                  <a:pt x="237896" y="417601"/>
                </a:lnTo>
                <a:lnTo>
                  <a:pt x="239356" y="415823"/>
                </a:lnTo>
                <a:lnTo>
                  <a:pt x="258978" y="431952"/>
                </a:lnTo>
                <a:lnTo>
                  <a:pt x="257505" y="433730"/>
                </a:lnTo>
                <a:lnTo>
                  <a:pt x="243459" y="451688"/>
                </a:lnTo>
                <a:close/>
              </a:path>
              <a:path w="2230120" h="2184400">
                <a:moveTo>
                  <a:pt x="257529" y="433730"/>
                </a:moveTo>
                <a:lnTo>
                  <a:pt x="257708" y="433501"/>
                </a:lnTo>
                <a:lnTo>
                  <a:pt x="257529" y="433730"/>
                </a:lnTo>
                <a:close/>
              </a:path>
              <a:path w="2230120" h="2184400">
                <a:moveTo>
                  <a:pt x="274942" y="412597"/>
                </a:moveTo>
                <a:lnTo>
                  <a:pt x="255714" y="395998"/>
                </a:lnTo>
                <a:lnTo>
                  <a:pt x="271983" y="377164"/>
                </a:lnTo>
                <a:lnTo>
                  <a:pt x="272529" y="376555"/>
                </a:lnTo>
                <a:lnTo>
                  <a:pt x="291350" y="393611"/>
                </a:lnTo>
                <a:lnTo>
                  <a:pt x="290804" y="394220"/>
                </a:lnTo>
                <a:lnTo>
                  <a:pt x="274942" y="412597"/>
                </a:lnTo>
                <a:close/>
              </a:path>
              <a:path w="2230120" h="2184400">
                <a:moveTo>
                  <a:pt x="290965" y="394041"/>
                </a:moveTo>
                <a:close/>
              </a:path>
              <a:path w="2230120" h="2184400">
                <a:moveTo>
                  <a:pt x="290810" y="394220"/>
                </a:moveTo>
                <a:lnTo>
                  <a:pt x="290965" y="394041"/>
                </a:lnTo>
                <a:lnTo>
                  <a:pt x="290810" y="394220"/>
                </a:lnTo>
                <a:close/>
              </a:path>
              <a:path w="2230120" h="2184400">
                <a:moveTo>
                  <a:pt x="308203" y="375018"/>
                </a:moveTo>
                <a:lnTo>
                  <a:pt x="289788" y="357517"/>
                </a:lnTo>
                <a:lnTo>
                  <a:pt x="307289" y="339102"/>
                </a:lnTo>
                <a:lnTo>
                  <a:pt x="325704" y="356603"/>
                </a:lnTo>
                <a:lnTo>
                  <a:pt x="308203" y="375018"/>
                </a:lnTo>
                <a:close/>
              </a:path>
              <a:path w="2230120" h="2184400">
                <a:moveTo>
                  <a:pt x="343420" y="338823"/>
                </a:moveTo>
                <a:lnTo>
                  <a:pt x="325424" y="320890"/>
                </a:lnTo>
                <a:lnTo>
                  <a:pt x="326669" y="319646"/>
                </a:lnTo>
                <a:lnTo>
                  <a:pt x="343979" y="303098"/>
                </a:lnTo>
                <a:lnTo>
                  <a:pt x="361530" y="321449"/>
                </a:lnTo>
                <a:lnTo>
                  <a:pt x="344223" y="338010"/>
                </a:lnTo>
                <a:lnTo>
                  <a:pt x="343420" y="338823"/>
                </a:lnTo>
                <a:close/>
              </a:path>
              <a:path w="2230120" h="2184400">
                <a:moveTo>
                  <a:pt x="344269" y="337964"/>
                </a:moveTo>
                <a:lnTo>
                  <a:pt x="344436" y="337794"/>
                </a:lnTo>
                <a:lnTo>
                  <a:pt x="344269" y="337964"/>
                </a:lnTo>
                <a:close/>
              </a:path>
              <a:path w="2230120" h="2184400">
                <a:moveTo>
                  <a:pt x="344223" y="338010"/>
                </a:moveTo>
                <a:close/>
              </a:path>
              <a:path w="2230120" h="2184400">
                <a:moveTo>
                  <a:pt x="380047" y="304507"/>
                </a:moveTo>
                <a:lnTo>
                  <a:pt x="362940" y="285737"/>
                </a:lnTo>
                <a:lnTo>
                  <a:pt x="365391" y="283502"/>
                </a:lnTo>
                <a:lnTo>
                  <a:pt x="382282" y="268820"/>
                </a:lnTo>
                <a:lnTo>
                  <a:pt x="398945" y="287997"/>
                </a:lnTo>
                <a:lnTo>
                  <a:pt x="382059" y="302679"/>
                </a:lnTo>
                <a:lnTo>
                  <a:pt x="380047" y="304507"/>
                </a:lnTo>
                <a:close/>
              </a:path>
              <a:path w="2230120" h="2184400">
                <a:moveTo>
                  <a:pt x="382169" y="302578"/>
                </a:moveTo>
                <a:close/>
              </a:path>
              <a:path w="2230120" h="2184400">
                <a:moveTo>
                  <a:pt x="382059" y="302679"/>
                </a:moveTo>
                <a:close/>
              </a:path>
              <a:path w="2230120" h="2184400">
                <a:moveTo>
                  <a:pt x="418223" y="271919"/>
                </a:moveTo>
                <a:lnTo>
                  <a:pt x="402018" y="252361"/>
                </a:lnTo>
                <a:lnTo>
                  <a:pt x="405853" y="249199"/>
                </a:lnTo>
                <a:lnTo>
                  <a:pt x="422135" y="236359"/>
                </a:lnTo>
                <a:lnTo>
                  <a:pt x="437857" y="256298"/>
                </a:lnTo>
                <a:lnTo>
                  <a:pt x="421576" y="269138"/>
                </a:lnTo>
                <a:lnTo>
                  <a:pt x="418223" y="271919"/>
                </a:lnTo>
                <a:close/>
              </a:path>
              <a:path w="2230120" h="2184400">
                <a:moveTo>
                  <a:pt x="421812" y="268952"/>
                </a:moveTo>
                <a:close/>
              </a:path>
              <a:path w="2230120" h="2184400">
                <a:moveTo>
                  <a:pt x="421587" y="269138"/>
                </a:moveTo>
                <a:lnTo>
                  <a:pt x="421812" y="268952"/>
                </a:lnTo>
                <a:lnTo>
                  <a:pt x="421587" y="269138"/>
                </a:lnTo>
                <a:close/>
              </a:path>
              <a:path w="2230120" h="2184400">
                <a:moveTo>
                  <a:pt x="457847" y="241134"/>
                </a:moveTo>
                <a:lnTo>
                  <a:pt x="442594" y="220814"/>
                </a:lnTo>
                <a:lnTo>
                  <a:pt x="447967" y="216788"/>
                </a:lnTo>
                <a:lnTo>
                  <a:pt x="463422" y="205752"/>
                </a:lnTo>
                <a:lnTo>
                  <a:pt x="478193" y="226428"/>
                </a:lnTo>
                <a:lnTo>
                  <a:pt x="462741" y="237464"/>
                </a:lnTo>
                <a:lnTo>
                  <a:pt x="457847" y="241134"/>
                </a:lnTo>
                <a:close/>
              </a:path>
              <a:path w="2230120" h="2184400">
                <a:moveTo>
                  <a:pt x="462825" y="237401"/>
                </a:moveTo>
                <a:lnTo>
                  <a:pt x="462978" y="237286"/>
                </a:lnTo>
                <a:lnTo>
                  <a:pt x="462825" y="237401"/>
                </a:lnTo>
                <a:close/>
              </a:path>
              <a:path w="2230120" h="2184400">
                <a:moveTo>
                  <a:pt x="462741" y="237464"/>
                </a:moveTo>
                <a:close/>
              </a:path>
              <a:path w="2230120" h="2184400">
                <a:moveTo>
                  <a:pt x="498856" y="212191"/>
                </a:moveTo>
                <a:lnTo>
                  <a:pt x="484593" y="191173"/>
                </a:lnTo>
                <a:lnTo>
                  <a:pt x="491680" y="186359"/>
                </a:lnTo>
                <a:lnTo>
                  <a:pt x="506082" y="177076"/>
                </a:lnTo>
                <a:lnTo>
                  <a:pt x="519836" y="198424"/>
                </a:lnTo>
                <a:lnTo>
                  <a:pt x="505447" y="207708"/>
                </a:lnTo>
                <a:lnTo>
                  <a:pt x="498856" y="212191"/>
                </a:lnTo>
                <a:close/>
              </a:path>
              <a:path w="2230120" h="2184400">
                <a:moveTo>
                  <a:pt x="505665" y="207567"/>
                </a:moveTo>
                <a:close/>
              </a:path>
              <a:path w="2230120" h="2184400">
                <a:moveTo>
                  <a:pt x="505458" y="207708"/>
                </a:moveTo>
                <a:lnTo>
                  <a:pt x="505665" y="207567"/>
                </a:lnTo>
                <a:lnTo>
                  <a:pt x="505458" y="207708"/>
                </a:lnTo>
                <a:close/>
              </a:path>
              <a:path w="2230120" h="2184400">
                <a:moveTo>
                  <a:pt x="541134" y="185153"/>
                </a:moveTo>
                <a:lnTo>
                  <a:pt x="527888" y="163487"/>
                </a:lnTo>
                <a:lnTo>
                  <a:pt x="536917" y="157975"/>
                </a:lnTo>
                <a:lnTo>
                  <a:pt x="550011" y="150393"/>
                </a:lnTo>
                <a:lnTo>
                  <a:pt x="562737" y="172377"/>
                </a:lnTo>
                <a:lnTo>
                  <a:pt x="549643" y="179946"/>
                </a:lnTo>
                <a:lnTo>
                  <a:pt x="541134" y="185153"/>
                </a:lnTo>
                <a:close/>
              </a:path>
              <a:path w="2230120" h="2184400">
                <a:moveTo>
                  <a:pt x="549660" y="179946"/>
                </a:moveTo>
                <a:lnTo>
                  <a:pt x="549910" y="179793"/>
                </a:lnTo>
                <a:lnTo>
                  <a:pt x="549660" y="179946"/>
                </a:lnTo>
                <a:close/>
              </a:path>
              <a:path w="2230120" h="2184400">
                <a:moveTo>
                  <a:pt x="584619" y="160083"/>
                </a:moveTo>
                <a:lnTo>
                  <a:pt x="572427" y="137807"/>
                </a:lnTo>
                <a:lnTo>
                  <a:pt x="583603" y="131686"/>
                </a:lnTo>
                <a:lnTo>
                  <a:pt x="595109" y="125742"/>
                </a:lnTo>
                <a:lnTo>
                  <a:pt x="606780" y="148310"/>
                </a:lnTo>
                <a:lnTo>
                  <a:pt x="595261" y="154254"/>
                </a:lnTo>
                <a:lnTo>
                  <a:pt x="584619" y="160083"/>
                </a:lnTo>
                <a:close/>
              </a:path>
              <a:path w="2230120" h="2184400">
                <a:moveTo>
                  <a:pt x="595461" y="154151"/>
                </a:moveTo>
                <a:close/>
              </a:path>
              <a:path w="2230120" h="2184400">
                <a:moveTo>
                  <a:pt x="595273" y="154254"/>
                </a:moveTo>
                <a:lnTo>
                  <a:pt x="595461" y="154151"/>
                </a:lnTo>
                <a:lnTo>
                  <a:pt x="595273" y="154254"/>
                </a:lnTo>
                <a:close/>
              </a:path>
              <a:path w="2230120" h="2184400">
                <a:moveTo>
                  <a:pt x="629234" y="136944"/>
                </a:moveTo>
                <a:lnTo>
                  <a:pt x="617982" y="114173"/>
                </a:lnTo>
                <a:lnTo>
                  <a:pt x="619467" y="113436"/>
                </a:lnTo>
                <a:lnTo>
                  <a:pt x="631609" y="107619"/>
                </a:lnTo>
                <a:lnTo>
                  <a:pt x="641210" y="103162"/>
                </a:lnTo>
                <a:lnTo>
                  <a:pt x="651903" y="126199"/>
                </a:lnTo>
                <a:lnTo>
                  <a:pt x="642451" y="130594"/>
                </a:lnTo>
                <a:lnTo>
                  <a:pt x="630599" y="136270"/>
                </a:lnTo>
                <a:lnTo>
                  <a:pt x="629234" y="136944"/>
                </a:lnTo>
                <a:close/>
              </a:path>
              <a:path w="2230120" h="2184400">
                <a:moveTo>
                  <a:pt x="642315" y="130657"/>
                </a:moveTo>
                <a:lnTo>
                  <a:pt x="642442" y="130594"/>
                </a:lnTo>
                <a:lnTo>
                  <a:pt x="642315" y="130657"/>
                </a:lnTo>
                <a:close/>
              </a:path>
              <a:path w="2230120" h="2184400">
                <a:moveTo>
                  <a:pt x="630440" y="136347"/>
                </a:moveTo>
                <a:lnTo>
                  <a:pt x="630580" y="136270"/>
                </a:lnTo>
                <a:lnTo>
                  <a:pt x="630440" y="136347"/>
                </a:lnTo>
                <a:close/>
              </a:path>
              <a:path w="2230120" h="2184400">
                <a:moveTo>
                  <a:pt x="674827" y="115976"/>
                </a:moveTo>
                <a:lnTo>
                  <a:pt x="664679" y="92684"/>
                </a:lnTo>
                <a:lnTo>
                  <a:pt x="668528" y="91008"/>
                </a:lnTo>
                <a:lnTo>
                  <a:pt x="680999" y="85763"/>
                </a:lnTo>
                <a:lnTo>
                  <a:pt x="688390" y="82753"/>
                </a:lnTo>
                <a:lnTo>
                  <a:pt x="697966" y="106273"/>
                </a:lnTo>
                <a:lnTo>
                  <a:pt x="690731" y="109219"/>
                </a:lnTo>
                <a:lnTo>
                  <a:pt x="678383" y="114414"/>
                </a:lnTo>
                <a:lnTo>
                  <a:pt x="674827" y="115976"/>
                </a:lnTo>
                <a:close/>
              </a:path>
              <a:path w="2230120" h="2184400">
                <a:moveTo>
                  <a:pt x="690575" y="109283"/>
                </a:moveTo>
                <a:lnTo>
                  <a:pt x="690714" y="109219"/>
                </a:lnTo>
                <a:lnTo>
                  <a:pt x="690575" y="109283"/>
                </a:lnTo>
                <a:close/>
              </a:path>
              <a:path w="2230120" h="2184400">
                <a:moveTo>
                  <a:pt x="678390" y="114414"/>
                </a:moveTo>
                <a:lnTo>
                  <a:pt x="678535" y="114350"/>
                </a:lnTo>
                <a:lnTo>
                  <a:pt x="678390" y="114414"/>
                </a:lnTo>
                <a:close/>
              </a:path>
              <a:path w="2230120" h="2184400">
                <a:moveTo>
                  <a:pt x="721321" y="97104"/>
                </a:moveTo>
                <a:lnTo>
                  <a:pt x="712317" y="73355"/>
                </a:lnTo>
                <a:lnTo>
                  <a:pt x="718845" y="70878"/>
                </a:lnTo>
                <a:lnTo>
                  <a:pt x="731621" y="66217"/>
                </a:lnTo>
                <a:lnTo>
                  <a:pt x="736460" y="64516"/>
                </a:lnTo>
                <a:lnTo>
                  <a:pt x="744880" y="88480"/>
                </a:lnTo>
                <a:lnTo>
                  <a:pt x="740222" y="90119"/>
                </a:lnTo>
                <a:lnTo>
                  <a:pt x="727743" y="94678"/>
                </a:lnTo>
                <a:lnTo>
                  <a:pt x="721321" y="97104"/>
                </a:lnTo>
                <a:close/>
              </a:path>
              <a:path w="2230120" h="2184400">
                <a:moveTo>
                  <a:pt x="740041" y="90182"/>
                </a:moveTo>
                <a:lnTo>
                  <a:pt x="740194" y="90119"/>
                </a:lnTo>
                <a:lnTo>
                  <a:pt x="740041" y="90182"/>
                </a:lnTo>
                <a:close/>
              </a:path>
              <a:path w="2230120" h="2184400">
                <a:moveTo>
                  <a:pt x="727570" y="94742"/>
                </a:moveTo>
                <a:lnTo>
                  <a:pt x="727710" y="94678"/>
                </a:lnTo>
                <a:lnTo>
                  <a:pt x="727570" y="94742"/>
                </a:lnTo>
                <a:close/>
              </a:path>
              <a:path w="2230120" h="2184400">
                <a:moveTo>
                  <a:pt x="768629" y="80378"/>
                </a:moveTo>
                <a:lnTo>
                  <a:pt x="760793" y="56222"/>
                </a:lnTo>
                <a:lnTo>
                  <a:pt x="770369" y="53124"/>
                </a:lnTo>
                <a:lnTo>
                  <a:pt x="785304" y="48488"/>
                </a:lnTo>
                <a:lnTo>
                  <a:pt x="792568" y="72834"/>
                </a:lnTo>
                <a:lnTo>
                  <a:pt x="790676" y="73393"/>
                </a:lnTo>
                <a:lnTo>
                  <a:pt x="777935" y="77368"/>
                </a:lnTo>
                <a:lnTo>
                  <a:pt x="768629" y="80378"/>
                </a:lnTo>
                <a:close/>
              </a:path>
              <a:path w="2230120" h="2184400">
                <a:moveTo>
                  <a:pt x="790693" y="73393"/>
                </a:moveTo>
                <a:close/>
              </a:path>
              <a:path w="2230120" h="2184400">
                <a:moveTo>
                  <a:pt x="777935" y="77368"/>
                </a:moveTo>
                <a:close/>
              </a:path>
              <a:path w="2230120" h="2184400">
                <a:moveTo>
                  <a:pt x="816660" y="65836"/>
                </a:moveTo>
                <a:lnTo>
                  <a:pt x="809993" y="41325"/>
                </a:lnTo>
                <a:lnTo>
                  <a:pt x="822998" y="37795"/>
                </a:lnTo>
                <a:lnTo>
                  <a:pt x="834694" y="34772"/>
                </a:lnTo>
                <a:lnTo>
                  <a:pt x="841057" y="59359"/>
                </a:lnTo>
                <a:lnTo>
                  <a:pt x="829348" y="62382"/>
                </a:lnTo>
                <a:lnTo>
                  <a:pt x="816660" y="65836"/>
                </a:lnTo>
                <a:close/>
              </a:path>
              <a:path w="2230120" h="2184400">
                <a:moveTo>
                  <a:pt x="829360" y="62382"/>
                </a:moveTo>
                <a:lnTo>
                  <a:pt x="829500" y="62344"/>
                </a:lnTo>
                <a:lnTo>
                  <a:pt x="829360" y="62382"/>
                </a:lnTo>
                <a:close/>
              </a:path>
              <a:path w="2230120" h="2184400">
                <a:moveTo>
                  <a:pt x="865441" y="53479"/>
                </a:moveTo>
                <a:lnTo>
                  <a:pt x="859688" y="28740"/>
                </a:lnTo>
                <a:lnTo>
                  <a:pt x="863168" y="27939"/>
                </a:lnTo>
                <a:lnTo>
                  <a:pt x="876681" y="24968"/>
                </a:lnTo>
                <a:lnTo>
                  <a:pt x="884821" y="23291"/>
                </a:lnTo>
                <a:lnTo>
                  <a:pt x="889965" y="48158"/>
                </a:lnTo>
                <a:lnTo>
                  <a:pt x="882008" y="49809"/>
                </a:lnTo>
                <a:lnTo>
                  <a:pt x="868645" y="52743"/>
                </a:lnTo>
                <a:lnTo>
                  <a:pt x="865441" y="53479"/>
                </a:lnTo>
                <a:close/>
              </a:path>
              <a:path w="2230120" h="2184400">
                <a:moveTo>
                  <a:pt x="881824" y="49847"/>
                </a:moveTo>
                <a:lnTo>
                  <a:pt x="881976" y="49809"/>
                </a:lnTo>
                <a:lnTo>
                  <a:pt x="881824" y="49847"/>
                </a:lnTo>
                <a:close/>
              </a:path>
              <a:path w="2230120" h="2184400">
                <a:moveTo>
                  <a:pt x="868645" y="52743"/>
                </a:moveTo>
                <a:close/>
              </a:path>
              <a:path w="2230120" h="2184400">
                <a:moveTo>
                  <a:pt x="914590" y="43395"/>
                </a:moveTo>
                <a:lnTo>
                  <a:pt x="910056" y="18402"/>
                </a:lnTo>
                <a:lnTo>
                  <a:pt x="917587" y="17043"/>
                </a:lnTo>
                <a:lnTo>
                  <a:pt x="931341" y="14719"/>
                </a:lnTo>
                <a:lnTo>
                  <a:pt x="935405" y="14084"/>
                </a:lnTo>
                <a:lnTo>
                  <a:pt x="939317" y="39179"/>
                </a:lnTo>
                <a:lnTo>
                  <a:pt x="935255" y="39814"/>
                </a:lnTo>
                <a:lnTo>
                  <a:pt x="921804" y="42087"/>
                </a:lnTo>
                <a:lnTo>
                  <a:pt x="914590" y="43395"/>
                </a:lnTo>
                <a:close/>
              </a:path>
              <a:path w="2230120" h="2184400">
                <a:moveTo>
                  <a:pt x="935281" y="39810"/>
                </a:moveTo>
                <a:lnTo>
                  <a:pt x="935415" y="39789"/>
                </a:lnTo>
                <a:lnTo>
                  <a:pt x="935281" y="39810"/>
                </a:lnTo>
                <a:close/>
              </a:path>
              <a:path w="2230120" h="2184400">
                <a:moveTo>
                  <a:pt x="935255" y="39814"/>
                </a:moveTo>
                <a:close/>
              </a:path>
              <a:path w="2230120" h="2184400">
                <a:moveTo>
                  <a:pt x="921816" y="42087"/>
                </a:moveTo>
                <a:lnTo>
                  <a:pt x="921956" y="42062"/>
                </a:lnTo>
                <a:lnTo>
                  <a:pt x="921816" y="42087"/>
                </a:lnTo>
                <a:close/>
              </a:path>
              <a:path w="2230120" h="2184400">
                <a:moveTo>
                  <a:pt x="964145" y="35521"/>
                </a:moveTo>
                <a:lnTo>
                  <a:pt x="960843" y="10337"/>
                </a:lnTo>
                <a:lnTo>
                  <a:pt x="972934" y="8762"/>
                </a:lnTo>
                <a:lnTo>
                  <a:pt x="986205" y="7188"/>
                </a:lnTo>
                <a:lnTo>
                  <a:pt x="989190" y="32423"/>
                </a:lnTo>
                <a:lnTo>
                  <a:pt x="975973" y="33985"/>
                </a:lnTo>
                <a:lnTo>
                  <a:pt x="964145" y="35521"/>
                </a:lnTo>
                <a:close/>
              </a:path>
              <a:path w="2230120" h="2184400">
                <a:moveTo>
                  <a:pt x="975973" y="33985"/>
                </a:moveTo>
                <a:close/>
              </a:path>
              <a:path w="2230120" h="2184400">
                <a:moveTo>
                  <a:pt x="1014145" y="29908"/>
                </a:moveTo>
                <a:lnTo>
                  <a:pt x="1011796" y="4622"/>
                </a:lnTo>
                <a:lnTo>
                  <a:pt x="1015009" y="4318"/>
                </a:lnTo>
                <a:lnTo>
                  <a:pt x="1029131" y="3175"/>
                </a:lnTo>
                <a:lnTo>
                  <a:pt x="1037424" y="2616"/>
                </a:lnTo>
                <a:lnTo>
                  <a:pt x="1039164" y="27952"/>
                </a:lnTo>
                <a:lnTo>
                  <a:pt x="1030867" y="28524"/>
                </a:lnTo>
                <a:lnTo>
                  <a:pt x="1017067" y="29641"/>
                </a:lnTo>
                <a:lnTo>
                  <a:pt x="1014145" y="29908"/>
                </a:lnTo>
                <a:close/>
              </a:path>
              <a:path w="2230120" h="2184400">
                <a:moveTo>
                  <a:pt x="1030913" y="28520"/>
                </a:moveTo>
                <a:lnTo>
                  <a:pt x="1031043" y="28511"/>
                </a:lnTo>
                <a:lnTo>
                  <a:pt x="1030913" y="28520"/>
                </a:lnTo>
                <a:close/>
              </a:path>
              <a:path w="2230120" h="2184400">
                <a:moveTo>
                  <a:pt x="1030867" y="28524"/>
                </a:moveTo>
                <a:close/>
              </a:path>
              <a:path w="2230120" h="2184400">
                <a:moveTo>
                  <a:pt x="1017170" y="29632"/>
                </a:moveTo>
                <a:close/>
              </a:path>
              <a:path w="2230120" h="2184400">
                <a:moveTo>
                  <a:pt x="1017067" y="29641"/>
                </a:moveTo>
                <a:close/>
              </a:path>
              <a:path w="2230120" h="2184400">
                <a:moveTo>
                  <a:pt x="1064209" y="26555"/>
                </a:moveTo>
                <a:lnTo>
                  <a:pt x="1063104" y="1181"/>
                </a:lnTo>
                <a:lnTo>
                  <a:pt x="1071803" y="800"/>
                </a:lnTo>
                <a:lnTo>
                  <a:pt x="1085951" y="355"/>
                </a:lnTo>
                <a:lnTo>
                  <a:pt x="1088796" y="304"/>
                </a:lnTo>
                <a:lnTo>
                  <a:pt x="1089279" y="25704"/>
                </a:lnTo>
                <a:lnTo>
                  <a:pt x="1086586" y="25755"/>
                </a:lnTo>
                <a:lnTo>
                  <a:pt x="1086739" y="25755"/>
                </a:lnTo>
                <a:lnTo>
                  <a:pt x="1072591" y="26187"/>
                </a:lnTo>
                <a:lnTo>
                  <a:pt x="1072743" y="26187"/>
                </a:lnTo>
                <a:lnTo>
                  <a:pt x="1064209" y="26555"/>
                </a:lnTo>
                <a:close/>
              </a:path>
              <a:path w="2230120" h="2184400">
                <a:moveTo>
                  <a:pt x="1139596" y="25692"/>
                </a:moveTo>
                <a:lnTo>
                  <a:pt x="1128801" y="25488"/>
                </a:lnTo>
                <a:lnTo>
                  <a:pt x="1114717" y="25400"/>
                </a:lnTo>
                <a:lnTo>
                  <a:pt x="1114513" y="25400"/>
                </a:lnTo>
                <a:lnTo>
                  <a:pt x="1114361" y="0"/>
                </a:lnTo>
                <a:lnTo>
                  <a:pt x="1129118" y="88"/>
                </a:lnTo>
                <a:lnTo>
                  <a:pt x="1140066" y="292"/>
                </a:lnTo>
                <a:lnTo>
                  <a:pt x="1139596" y="25692"/>
                </a:lnTo>
                <a:close/>
              </a:path>
              <a:path w="2230120" h="2184400">
                <a:moveTo>
                  <a:pt x="1170965" y="26797"/>
                </a:moveTo>
                <a:lnTo>
                  <a:pt x="1164666" y="26517"/>
                </a:lnTo>
                <a:lnTo>
                  <a:pt x="1165771" y="1143"/>
                </a:lnTo>
                <a:lnTo>
                  <a:pt x="1172070" y="1422"/>
                </a:lnTo>
                <a:lnTo>
                  <a:pt x="1186446" y="2222"/>
                </a:lnTo>
                <a:lnTo>
                  <a:pt x="1191450" y="2565"/>
                </a:lnTo>
                <a:lnTo>
                  <a:pt x="1189787" y="26784"/>
                </a:lnTo>
                <a:lnTo>
                  <a:pt x="1170813" y="26784"/>
                </a:lnTo>
                <a:lnTo>
                  <a:pt x="1170965" y="26797"/>
                </a:lnTo>
                <a:close/>
              </a:path>
              <a:path w="2230120" h="2184400">
                <a:moveTo>
                  <a:pt x="1189710" y="27901"/>
                </a:moveTo>
                <a:lnTo>
                  <a:pt x="1184719" y="27559"/>
                </a:lnTo>
                <a:lnTo>
                  <a:pt x="1170813" y="26784"/>
                </a:lnTo>
                <a:lnTo>
                  <a:pt x="1189787" y="26784"/>
                </a:lnTo>
                <a:lnTo>
                  <a:pt x="1189710" y="27901"/>
                </a:lnTo>
                <a:close/>
              </a:path>
              <a:path w="2230120" h="2184400">
                <a:moveTo>
                  <a:pt x="1239837" y="32346"/>
                </a:moveTo>
                <a:lnTo>
                  <a:pt x="1226159" y="30899"/>
                </a:lnTo>
                <a:lnTo>
                  <a:pt x="1214729" y="29844"/>
                </a:lnTo>
                <a:lnTo>
                  <a:pt x="1217079" y="4546"/>
                </a:lnTo>
                <a:lnTo>
                  <a:pt x="1228826" y="5651"/>
                </a:lnTo>
                <a:lnTo>
                  <a:pt x="1242517" y="7086"/>
                </a:lnTo>
                <a:lnTo>
                  <a:pt x="1239837" y="32346"/>
                </a:lnTo>
                <a:close/>
              </a:path>
              <a:path w="2230120" h="2184400">
                <a:moveTo>
                  <a:pt x="1290072" y="35763"/>
                </a:moveTo>
                <a:lnTo>
                  <a:pt x="1267196" y="35750"/>
                </a:lnTo>
                <a:lnTo>
                  <a:pt x="1264742" y="35432"/>
                </a:lnTo>
                <a:lnTo>
                  <a:pt x="1268031" y="10248"/>
                </a:lnTo>
                <a:lnTo>
                  <a:pt x="1270736" y="10604"/>
                </a:lnTo>
                <a:lnTo>
                  <a:pt x="1284605" y="12585"/>
                </a:lnTo>
                <a:lnTo>
                  <a:pt x="1293469" y="13969"/>
                </a:lnTo>
                <a:lnTo>
                  <a:pt x="1290072" y="35763"/>
                </a:lnTo>
                <a:close/>
              </a:path>
              <a:path w="2230120" h="2184400">
                <a:moveTo>
                  <a:pt x="1289769" y="37706"/>
                </a:moveTo>
                <a:lnTo>
                  <a:pt x="1280756" y="37693"/>
                </a:lnTo>
                <a:lnTo>
                  <a:pt x="1267142" y="35750"/>
                </a:lnTo>
                <a:lnTo>
                  <a:pt x="1267294" y="35763"/>
                </a:lnTo>
                <a:lnTo>
                  <a:pt x="1290072" y="35763"/>
                </a:lnTo>
                <a:lnTo>
                  <a:pt x="1289769" y="37706"/>
                </a:lnTo>
                <a:close/>
              </a:path>
              <a:path w="2230120" h="2184400">
                <a:moveTo>
                  <a:pt x="1289558" y="39065"/>
                </a:moveTo>
                <a:lnTo>
                  <a:pt x="1280693" y="37693"/>
                </a:lnTo>
                <a:lnTo>
                  <a:pt x="1280845" y="37706"/>
                </a:lnTo>
                <a:lnTo>
                  <a:pt x="1289769" y="37706"/>
                </a:lnTo>
                <a:lnTo>
                  <a:pt x="1289558" y="39065"/>
                </a:lnTo>
                <a:close/>
              </a:path>
              <a:path w="2230120" h="2184400">
                <a:moveTo>
                  <a:pt x="1339647" y="44513"/>
                </a:moveTo>
                <a:lnTo>
                  <a:pt x="1321181" y="44513"/>
                </a:lnTo>
                <a:lnTo>
                  <a:pt x="1314297" y="43268"/>
                </a:lnTo>
                <a:lnTo>
                  <a:pt x="1318818" y="18275"/>
                </a:lnTo>
                <a:lnTo>
                  <a:pt x="1325854" y="19545"/>
                </a:lnTo>
                <a:lnTo>
                  <a:pt x="1339494" y="22199"/>
                </a:lnTo>
                <a:lnTo>
                  <a:pt x="1344066" y="23139"/>
                </a:lnTo>
                <a:lnTo>
                  <a:pt x="1339647" y="44513"/>
                </a:lnTo>
                <a:close/>
              </a:path>
              <a:path w="2230120" h="2184400">
                <a:moveTo>
                  <a:pt x="1338922" y="48018"/>
                </a:moveTo>
                <a:lnTo>
                  <a:pt x="1334350" y="47066"/>
                </a:lnTo>
                <a:lnTo>
                  <a:pt x="1321028" y="44488"/>
                </a:lnTo>
                <a:lnTo>
                  <a:pt x="1321181" y="44513"/>
                </a:lnTo>
                <a:lnTo>
                  <a:pt x="1339647" y="44513"/>
                </a:lnTo>
                <a:lnTo>
                  <a:pt x="1338922" y="48018"/>
                </a:lnTo>
                <a:close/>
              </a:path>
              <a:path w="2230120" h="2184400">
                <a:moveTo>
                  <a:pt x="1387885" y="59016"/>
                </a:moveTo>
                <a:lnTo>
                  <a:pt x="1387220" y="59016"/>
                </a:lnTo>
                <a:lnTo>
                  <a:pt x="1373987" y="55765"/>
                </a:lnTo>
                <a:lnTo>
                  <a:pt x="1363446" y="53314"/>
                </a:lnTo>
                <a:lnTo>
                  <a:pt x="1369199" y="28575"/>
                </a:lnTo>
                <a:lnTo>
                  <a:pt x="1380032" y="31102"/>
                </a:lnTo>
                <a:lnTo>
                  <a:pt x="1394193" y="34582"/>
                </a:lnTo>
                <a:lnTo>
                  <a:pt x="1387885" y="59016"/>
                </a:lnTo>
                <a:close/>
              </a:path>
              <a:path w="2230120" h="2184400">
                <a:moveTo>
                  <a:pt x="1387843" y="59181"/>
                </a:moveTo>
                <a:lnTo>
                  <a:pt x="1387108" y="58989"/>
                </a:lnTo>
                <a:lnTo>
                  <a:pt x="1387885" y="59016"/>
                </a:lnTo>
                <a:lnTo>
                  <a:pt x="1387843" y="59181"/>
                </a:lnTo>
                <a:close/>
              </a:path>
              <a:path w="2230120" h="2184400">
                <a:moveTo>
                  <a:pt x="1438349" y="65900"/>
                </a:moveTo>
                <a:lnTo>
                  <a:pt x="1413205" y="65900"/>
                </a:lnTo>
                <a:lnTo>
                  <a:pt x="1412239" y="65646"/>
                </a:lnTo>
                <a:lnTo>
                  <a:pt x="1418894" y="41135"/>
                </a:lnTo>
                <a:lnTo>
                  <a:pt x="1420012" y="41427"/>
                </a:lnTo>
                <a:lnTo>
                  <a:pt x="1433195" y="45186"/>
                </a:lnTo>
                <a:lnTo>
                  <a:pt x="1443596" y="48285"/>
                </a:lnTo>
                <a:lnTo>
                  <a:pt x="1438349" y="65900"/>
                </a:lnTo>
                <a:close/>
              </a:path>
              <a:path w="2230120" h="2184400">
                <a:moveTo>
                  <a:pt x="1437256" y="69570"/>
                </a:moveTo>
                <a:lnTo>
                  <a:pt x="1426095" y="69570"/>
                </a:lnTo>
                <a:lnTo>
                  <a:pt x="1413052" y="65862"/>
                </a:lnTo>
                <a:lnTo>
                  <a:pt x="1413205" y="65900"/>
                </a:lnTo>
                <a:lnTo>
                  <a:pt x="1438349" y="65900"/>
                </a:lnTo>
                <a:lnTo>
                  <a:pt x="1437256" y="69570"/>
                </a:lnTo>
                <a:close/>
              </a:path>
              <a:path w="2230120" h="2184400">
                <a:moveTo>
                  <a:pt x="1436344" y="72631"/>
                </a:moveTo>
                <a:lnTo>
                  <a:pt x="1425943" y="69532"/>
                </a:lnTo>
                <a:lnTo>
                  <a:pt x="1426095" y="69570"/>
                </a:lnTo>
                <a:lnTo>
                  <a:pt x="1437256" y="69570"/>
                </a:lnTo>
                <a:lnTo>
                  <a:pt x="1436344" y="72631"/>
                </a:lnTo>
                <a:close/>
              </a:path>
              <a:path w="2230120" h="2184400">
                <a:moveTo>
                  <a:pt x="1484033" y="88239"/>
                </a:moveTo>
                <a:lnTo>
                  <a:pt x="1476857" y="85712"/>
                </a:lnTo>
                <a:lnTo>
                  <a:pt x="1464233" y="81445"/>
                </a:lnTo>
                <a:lnTo>
                  <a:pt x="1460271" y="80162"/>
                </a:lnTo>
                <a:lnTo>
                  <a:pt x="1468120" y="56006"/>
                </a:lnTo>
                <a:lnTo>
                  <a:pt x="1472361" y="57378"/>
                </a:lnTo>
                <a:lnTo>
                  <a:pt x="1485277" y="61747"/>
                </a:lnTo>
                <a:lnTo>
                  <a:pt x="1492453" y="64274"/>
                </a:lnTo>
                <a:lnTo>
                  <a:pt x="1484033" y="88239"/>
                </a:lnTo>
                <a:close/>
              </a:path>
              <a:path w="2230120" h="2184400">
                <a:moveTo>
                  <a:pt x="1533627" y="99441"/>
                </a:moveTo>
                <a:lnTo>
                  <a:pt x="1514436" y="99441"/>
                </a:lnTo>
                <a:lnTo>
                  <a:pt x="1507591" y="96850"/>
                </a:lnTo>
                <a:lnTo>
                  <a:pt x="1516595" y="73101"/>
                </a:lnTo>
                <a:lnTo>
                  <a:pt x="1523580" y="75755"/>
                </a:lnTo>
                <a:lnTo>
                  <a:pt x="1536204" y="80708"/>
                </a:lnTo>
                <a:lnTo>
                  <a:pt x="1540535" y="82473"/>
                </a:lnTo>
                <a:lnTo>
                  <a:pt x="1533627" y="99441"/>
                </a:lnTo>
                <a:close/>
              </a:path>
              <a:path w="2230120" h="2184400">
                <a:moveTo>
                  <a:pt x="1531652" y="104292"/>
                </a:moveTo>
                <a:lnTo>
                  <a:pt x="1526768" y="104292"/>
                </a:lnTo>
                <a:lnTo>
                  <a:pt x="1514297" y="99390"/>
                </a:lnTo>
                <a:lnTo>
                  <a:pt x="1514436" y="99441"/>
                </a:lnTo>
                <a:lnTo>
                  <a:pt x="1533627" y="99441"/>
                </a:lnTo>
                <a:lnTo>
                  <a:pt x="1531652" y="104292"/>
                </a:lnTo>
                <a:close/>
              </a:path>
              <a:path w="2230120" h="2184400">
                <a:moveTo>
                  <a:pt x="1530959" y="105994"/>
                </a:moveTo>
                <a:lnTo>
                  <a:pt x="1526628" y="104241"/>
                </a:lnTo>
                <a:lnTo>
                  <a:pt x="1526768" y="104292"/>
                </a:lnTo>
                <a:lnTo>
                  <a:pt x="1531652" y="104292"/>
                </a:lnTo>
                <a:lnTo>
                  <a:pt x="1530959" y="105994"/>
                </a:lnTo>
                <a:close/>
              </a:path>
              <a:path w="2230120" h="2184400">
                <a:moveTo>
                  <a:pt x="1579917" y="119684"/>
                </a:moveTo>
                <a:lnTo>
                  <a:pt x="1563306" y="119684"/>
                </a:lnTo>
                <a:lnTo>
                  <a:pt x="1554111" y="115684"/>
                </a:lnTo>
                <a:lnTo>
                  <a:pt x="1564246" y="92392"/>
                </a:lnTo>
                <a:lnTo>
                  <a:pt x="1573593" y="96469"/>
                </a:lnTo>
                <a:lnTo>
                  <a:pt x="1585899" y="102006"/>
                </a:lnTo>
                <a:lnTo>
                  <a:pt x="1587728" y="102857"/>
                </a:lnTo>
                <a:lnTo>
                  <a:pt x="1579917" y="119684"/>
                </a:lnTo>
                <a:close/>
              </a:path>
              <a:path w="2230120" h="2184400">
                <a:moveTo>
                  <a:pt x="1577400" y="125107"/>
                </a:moveTo>
                <a:lnTo>
                  <a:pt x="1575333" y="125107"/>
                </a:lnTo>
                <a:lnTo>
                  <a:pt x="1563166" y="119634"/>
                </a:lnTo>
                <a:lnTo>
                  <a:pt x="1563306" y="119684"/>
                </a:lnTo>
                <a:lnTo>
                  <a:pt x="1579917" y="119684"/>
                </a:lnTo>
                <a:lnTo>
                  <a:pt x="1577400" y="125107"/>
                </a:lnTo>
                <a:close/>
              </a:path>
              <a:path w="2230120" h="2184400">
                <a:moveTo>
                  <a:pt x="1577035" y="125895"/>
                </a:moveTo>
                <a:lnTo>
                  <a:pt x="1575247" y="125068"/>
                </a:lnTo>
                <a:lnTo>
                  <a:pt x="1577400" y="125107"/>
                </a:lnTo>
                <a:lnTo>
                  <a:pt x="1577035" y="125895"/>
                </a:lnTo>
                <a:close/>
              </a:path>
              <a:path w="2230120" h="2184400">
                <a:moveTo>
                  <a:pt x="1625188" y="142163"/>
                </a:moveTo>
                <a:lnTo>
                  <a:pt x="1610944" y="142163"/>
                </a:lnTo>
                <a:lnTo>
                  <a:pt x="1599717" y="136626"/>
                </a:lnTo>
                <a:lnTo>
                  <a:pt x="1610969" y="113855"/>
                </a:lnTo>
                <a:lnTo>
                  <a:pt x="1622399" y="119494"/>
                </a:lnTo>
                <a:lnTo>
                  <a:pt x="1633842" y="125412"/>
                </a:lnTo>
                <a:lnTo>
                  <a:pt x="1625188" y="142163"/>
                </a:lnTo>
                <a:close/>
              </a:path>
              <a:path w="2230120" h="2184400">
                <a:moveTo>
                  <a:pt x="1622183" y="147980"/>
                </a:moveTo>
                <a:lnTo>
                  <a:pt x="1610798" y="142091"/>
                </a:lnTo>
                <a:lnTo>
                  <a:pt x="1610944" y="142163"/>
                </a:lnTo>
                <a:lnTo>
                  <a:pt x="1625188" y="142163"/>
                </a:lnTo>
                <a:lnTo>
                  <a:pt x="1622183" y="147980"/>
                </a:lnTo>
                <a:close/>
              </a:path>
              <a:path w="2230120" h="2184400">
                <a:moveTo>
                  <a:pt x="1669232" y="166839"/>
                </a:moveTo>
                <a:lnTo>
                  <a:pt x="1657311" y="166839"/>
                </a:lnTo>
                <a:lnTo>
                  <a:pt x="1644345" y="159740"/>
                </a:lnTo>
                <a:lnTo>
                  <a:pt x="1656537" y="137464"/>
                </a:lnTo>
                <a:lnTo>
                  <a:pt x="1669770" y="144716"/>
                </a:lnTo>
                <a:lnTo>
                  <a:pt x="1678965" y="150025"/>
                </a:lnTo>
                <a:lnTo>
                  <a:pt x="1669232" y="166839"/>
                </a:lnTo>
                <a:close/>
              </a:path>
              <a:path w="2230120" h="2184400">
                <a:moveTo>
                  <a:pt x="1666239" y="172008"/>
                </a:moveTo>
                <a:lnTo>
                  <a:pt x="1657249" y="166805"/>
                </a:lnTo>
                <a:lnTo>
                  <a:pt x="1669232" y="166839"/>
                </a:lnTo>
                <a:lnTo>
                  <a:pt x="1666239" y="172008"/>
                </a:lnTo>
                <a:close/>
              </a:path>
              <a:path w="2230120" h="2184400">
                <a:moveTo>
                  <a:pt x="1712015" y="193573"/>
                </a:moveTo>
                <a:lnTo>
                  <a:pt x="1702231" y="193573"/>
                </a:lnTo>
                <a:lnTo>
                  <a:pt x="1687842" y="184772"/>
                </a:lnTo>
                <a:lnTo>
                  <a:pt x="1701088" y="163106"/>
                </a:lnTo>
                <a:lnTo>
                  <a:pt x="1715744" y="172072"/>
                </a:lnTo>
                <a:lnTo>
                  <a:pt x="1722907" y="176682"/>
                </a:lnTo>
                <a:lnTo>
                  <a:pt x="1712015" y="193573"/>
                </a:lnTo>
                <a:close/>
              </a:path>
              <a:path w="2230120" h="2184400">
                <a:moveTo>
                  <a:pt x="1709140" y="198031"/>
                </a:moveTo>
                <a:lnTo>
                  <a:pt x="1701977" y="193420"/>
                </a:lnTo>
                <a:lnTo>
                  <a:pt x="1702231" y="193573"/>
                </a:lnTo>
                <a:lnTo>
                  <a:pt x="1712015" y="193573"/>
                </a:lnTo>
                <a:lnTo>
                  <a:pt x="1709140" y="198031"/>
                </a:lnTo>
                <a:close/>
              </a:path>
              <a:path w="2230120" h="2184400">
                <a:moveTo>
                  <a:pt x="1753434" y="222338"/>
                </a:moveTo>
                <a:lnTo>
                  <a:pt x="1745703" y="222338"/>
                </a:lnTo>
                <a:lnTo>
                  <a:pt x="1730146" y="211785"/>
                </a:lnTo>
                <a:lnTo>
                  <a:pt x="1744408" y="190766"/>
                </a:lnTo>
                <a:lnTo>
                  <a:pt x="1760220" y="201498"/>
                </a:lnTo>
                <a:lnTo>
                  <a:pt x="1765579" y="205333"/>
                </a:lnTo>
                <a:lnTo>
                  <a:pt x="1753434" y="222338"/>
                </a:lnTo>
                <a:close/>
              </a:path>
              <a:path w="2230120" h="2184400">
                <a:moveTo>
                  <a:pt x="1750822" y="225996"/>
                </a:moveTo>
                <a:lnTo>
                  <a:pt x="1745449" y="222173"/>
                </a:lnTo>
                <a:lnTo>
                  <a:pt x="1745703" y="222338"/>
                </a:lnTo>
                <a:lnTo>
                  <a:pt x="1753434" y="222338"/>
                </a:lnTo>
                <a:lnTo>
                  <a:pt x="1750822" y="225996"/>
                </a:lnTo>
                <a:close/>
              </a:path>
              <a:path w="2230120" h="2184400">
                <a:moveTo>
                  <a:pt x="1793371" y="253060"/>
                </a:moveTo>
                <a:lnTo>
                  <a:pt x="1787639" y="253060"/>
                </a:lnTo>
                <a:lnTo>
                  <a:pt x="1771167" y="240690"/>
                </a:lnTo>
                <a:lnTo>
                  <a:pt x="1786420" y="220383"/>
                </a:lnTo>
                <a:lnTo>
                  <a:pt x="1803133" y="232930"/>
                </a:lnTo>
                <a:lnTo>
                  <a:pt x="1806892" y="235902"/>
                </a:lnTo>
                <a:lnTo>
                  <a:pt x="1793371" y="253060"/>
                </a:lnTo>
                <a:close/>
              </a:path>
              <a:path w="2230120" h="2184400">
                <a:moveTo>
                  <a:pt x="1791169" y="255854"/>
                </a:moveTo>
                <a:lnTo>
                  <a:pt x="1787398" y="252882"/>
                </a:lnTo>
                <a:lnTo>
                  <a:pt x="1787639" y="253060"/>
                </a:lnTo>
                <a:lnTo>
                  <a:pt x="1793371" y="253060"/>
                </a:lnTo>
                <a:lnTo>
                  <a:pt x="1791169" y="255854"/>
                </a:lnTo>
                <a:close/>
              </a:path>
              <a:path w="2230120" h="2184400">
                <a:moveTo>
                  <a:pt x="1830108" y="287528"/>
                </a:moveTo>
                <a:lnTo>
                  <a:pt x="1827758" y="285483"/>
                </a:lnTo>
                <a:lnTo>
                  <a:pt x="1810816" y="271462"/>
                </a:lnTo>
                <a:lnTo>
                  <a:pt x="1827022" y="251904"/>
                </a:lnTo>
                <a:lnTo>
                  <a:pt x="1844420" y="266319"/>
                </a:lnTo>
                <a:lnTo>
                  <a:pt x="1846770" y="268350"/>
                </a:lnTo>
                <a:lnTo>
                  <a:pt x="1830108" y="287528"/>
                </a:lnTo>
                <a:close/>
              </a:path>
              <a:path w="2230120" h="2184400">
                <a:moveTo>
                  <a:pt x="1867535" y="320954"/>
                </a:moveTo>
                <a:lnTo>
                  <a:pt x="1866455" y="319913"/>
                </a:lnTo>
                <a:lnTo>
                  <a:pt x="1849018" y="304025"/>
                </a:lnTo>
                <a:lnTo>
                  <a:pt x="1866125" y="285254"/>
                </a:lnTo>
                <a:lnTo>
                  <a:pt x="1884006" y="301561"/>
                </a:lnTo>
                <a:lnTo>
                  <a:pt x="1885099" y="302602"/>
                </a:lnTo>
                <a:lnTo>
                  <a:pt x="1867535" y="320954"/>
                </a:lnTo>
                <a:close/>
              </a:path>
              <a:path w="2230120" h="2184400">
                <a:moveTo>
                  <a:pt x="1866671" y="320128"/>
                </a:moveTo>
                <a:lnTo>
                  <a:pt x="1866434" y="319913"/>
                </a:lnTo>
                <a:lnTo>
                  <a:pt x="1866671" y="320128"/>
                </a:lnTo>
                <a:close/>
              </a:path>
              <a:path w="2230120" h="2184400">
                <a:moveTo>
                  <a:pt x="1903602" y="356298"/>
                </a:moveTo>
                <a:lnTo>
                  <a:pt x="1885670" y="338315"/>
                </a:lnTo>
                <a:lnTo>
                  <a:pt x="1903653" y="320370"/>
                </a:lnTo>
                <a:lnTo>
                  <a:pt x="1921586" y="338366"/>
                </a:lnTo>
                <a:lnTo>
                  <a:pt x="1903602" y="356298"/>
                </a:lnTo>
                <a:close/>
              </a:path>
              <a:path w="2230120" h="2184400">
                <a:moveTo>
                  <a:pt x="1955712" y="375069"/>
                </a:moveTo>
                <a:lnTo>
                  <a:pt x="1921446" y="375069"/>
                </a:lnTo>
                <a:lnTo>
                  <a:pt x="1920900" y="374484"/>
                </a:lnTo>
                <a:lnTo>
                  <a:pt x="1939302" y="356984"/>
                </a:lnTo>
                <a:lnTo>
                  <a:pt x="1940064" y="357784"/>
                </a:lnTo>
                <a:lnTo>
                  <a:pt x="1955712" y="375069"/>
                </a:lnTo>
                <a:close/>
              </a:path>
              <a:path w="2230120" h="2184400">
                <a:moveTo>
                  <a:pt x="1937753" y="393077"/>
                </a:moveTo>
                <a:lnTo>
                  <a:pt x="1921230" y="374840"/>
                </a:lnTo>
                <a:lnTo>
                  <a:pt x="1921446" y="375069"/>
                </a:lnTo>
                <a:lnTo>
                  <a:pt x="1955712" y="375069"/>
                </a:lnTo>
                <a:lnTo>
                  <a:pt x="1956574" y="376021"/>
                </a:lnTo>
                <a:lnTo>
                  <a:pt x="1937753" y="393077"/>
                </a:lnTo>
                <a:close/>
              </a:path>
              <a:path w="2230120" h="2184400">
                <a:moveTo>
                  <a:pt x="1988563" y="413778"/>
                </a:moveTo>
                <a:lnTo>
                  <a:pt x="1955673" y="413778"/>
                </a:lnTo>
                <a:lnTo>
                  <a:pt x="1954187" y="412051"/>
                </a:lnTo>
                <a:lnTo>
                  <a:pt x="1973402" y="395452"/>
                </a:lnTo>
                <a:lnTo>
                  <a:pt x="1975104" y="397408"/>
                </a:lnTo>
                <a:lnTo>
                  <a:pt x="1988563" y="413778"/>
                </a:lnTo>
                <a:close/>
              </a:path>
              <a:path w="2230120" h="2184400">
                <a:moveTo>
                  <a:pt x="1970163" y="431393"/>
                </a:moveTo>
                <a:lnTo>
                  <a:pt x="1955617" y="413714"/>
                </a:lnTo>
                <a:lnTo>
                  <a:pt x="1988563" y="413778"/>
                </a:lnTo>
                <a:lnTo>
                  <a:pt x="1989785" y="415264"/>
                </a:lnTo>
                <a:lnTo>
                  <a:pt x="1970163" y="431393"/>
                </a:lnTo>
                <a:close/>
              </a:path>
              <a:path w="2230120" h="2184400">
                <a:moveTo>
                  <a:pt x="2000745" y="471182"/>
                </a:moveTo>
                <a:lnTo>
                  <a:pt x="1987829" y="453834"/>
                </a:lnTo>
                <a:lnTo>
                  <a:pt x="1985683" y="451116"/>
                </a:lnTo>
                <a:lnTo>
                  <a:pt x="2005685" y="435457"/>
                </a:lnTo>
                <a:lnTo>
                  <a:pt x="2008200" y="438670"/>
                </a:lnTo>
                <a:lnTo>
                  <a:pt x="2021116" y="456018"/>
                </a:lnTo>
                <a:lnTo>
                  <a:pt x="2000745" y="471182"/>
                </a:lnTo>
                <a:close/>
              </a:path>
              <a:path w="2230120" h="2184400">
                <a:moveTo>
                  <a:pt x="2048968" y="495909"/>
                </a:moveTo>
                <a:lnTo>
                  <a:pt x="2018372" y="495909"/>
                </a:lnTo>
                <a:lnTo>
                  <a:pt x="2015324" y="491604"/>
                </a:lnTo>
                <a:lnTo>
                  <a:pt x="2036064" y="476935"/>
                </a:lnTo>
                <a:lnTo>
                  <a:pt x="2039277" y="481482"/>
                </a:lnTo>
                <a:lnTo>
                  <a:pt x="2048968" y="495909"/>
                </a:lnTo>
                <a:close/>
              </a:path>
              <a:path w="2230120" h="2184400">
                <a:moveTo>
                  <a:pt x="2029421" y="512356"/>
                </a:moveTo>
                <a:lnTo>
                  <a:pt x="2018233" y="495712"/>
                </a:lnTo>
                <a:lnTo>
                  <a:pt x="2018372" y="495909"/>
                </a:lnTo>
                <a:lnTo>
                  <a:pt x="2048968" y="495909"/>
                </a:lnTo>
                <a:lnTo>
                  <a:pt x="2050503" y="498195"/>
                </a:lnTo>
                <a:lnTo>
                  <a:pt x="2029421" y="512356"/>
                </a:lnTo>
                <a:close/>
              </a:path>
              <a:path w="2230120" h="2184400">
                <a:moveTo>
                  <a:pt x="2076367" y="539191"/>
                </a:moveTo>
                <a:lnTo>
                  <a:pt x="2046693" y="539191"/>
                </a:lnTo>
                <a:lnTo>
                  <a:pt x="2043036" y="533438"/>
                </a:lnTo>
                <a:lnTo>
                  <a:pt x="2064448" y="519785"/>
                </a:lnTo>
                <a:lnTo>
                  <a:pt x="2068283" y="525792"/>
                </a:lnTo>
                <a:lnTo>
                  <a:pt x="2076367" y="539191"/>
                </a:lnTo>
                <a:close/>
              </a:path>
              <a:path w="2230120" h="2184400">
                <a:moveTo>
                  <a:pt x="2056142" y="554837"/>
                </a:moveTo>
                <a:lnTo>
                  <a:pt x="2046613" y="539065"/>
                </a:lnTo>
                <a:lnTo>
                  <a:pt x="2076367" y="539191"/>
                </a:lnTo>
                <a:lnTo>
                  <a:pt x="2077885" y="541705"/>
                </a:lnTo>
                <a:lnTo>
                  <a:pt x="2056142" y="554837"/>
                </a:lnTo>
                <a:close/>
              </a:path>
              <a:path w="2230120" h="2184400">
                <a:moveTo>
                  <a:pt x="2101762" y="583857"/>
                </a:moveTo>
                <a:lnTo>
                  <a:pt x="2072919" y="583857"/>
                </a:lnTo>
                <a:lnTo>
                  <a:pt x="2068741" y="576529"/>
                </a:lnTo>
                <a:lnTo>
                  <a:pt x="2090801" y="563943"/>
                </a:lnTo>
                <a:lnTo>
                  <a:pt x="2095131" y="571538"/>
                </a:lnTo>
                <a:lnTo>
                  <a:pt x="2101762" y="583857"/>
                </a:lnTo>
                <a:close/>
              </a:path>
              <a:path w="2230120" h="2184400">
                <a:moveTo>
                  <a:pt x="2080818" y="598525"/>
                </a:moveTo>
                <a:lnTo>
                  <a:pt x="2072885" y="583796"/>
                </a:lnTo>
                <a:lnTo>
                  <a:pt x="2101762" y="583857"/>
                </a:lnTo>
                <a:lnTo>
                  <a:pt x="2103170" y="586473"/>
                </a:lnTo>
                <a:lnTo>
                  <a:pt x="2080818" y="598525"/>
                </a:lnTo>
                <a:close/>
              </a:path>
              <a:path w="2230120" h="2184400">
                <a:moveTo>
                  <a:pt x="2103412" y="643216"/>
                </a:moveTo>
                <a:lnTo>
                  <a:pt x="2102523" y="641324"/>
                </a:lnTo>
                <a:lnTo>
                  <a:pt x="2096858" y="629627"/>
                </a:lnTo>
                <a:lnTo>
                  <a:pt x="2092388" y="620687"/>
                </a:lnTo>
                <a:lnTo>
                  <a:pt x="2115108" y="609333"/>
                </a:lnTo>
                <a:lnTo>
                  <a:pt x="2119718" y="618566"/>
                </a:lnTo>
                <a:lnTo>
                  <a:pt x="2125522" y="630542"/>
                </a:lnTo>
                <a:lnTo>
                  <a:pt x="2126399" y="632434"/>
                </a:lnTo>
                <a:lnTo>
                  <a:pt x="2103412" y="643216"/>
                </a:lnTo>
                <a:close/>
              </a:path>
              <a:path w="2230120" h="2184400">
                <a:moveTo>
                  <a:pt x="2146322" y="677011"/>
                </a:moveTo>
                <a:lnTo>
                  <a:pt x="2118728" y="677011"/>
                </a:lnTo>
                <a:lnTo>
                  <a:pt x="2113889" y="666013"/>
                </a:lnTo>
                <a:lnTo>
                  <a:pt x="2137156" y="655789"/>
                </a:lnTo>
                <a:lnTo>
                  <a:pt x="2142045" y="666940"/>
                </a:lnTo>
                <a:lnTo>
                  <a:pt x="2146322" y="677011"/>
                </a:lnTo>
                <a:close/>
              </a:path>
              <a:path w="2230120" h="2184400">
                <a:moveTo>
                  <a:pt x="2123833" y="689038"/>
                </a:moveTo>
                <a:lnTo>
                  <a:pt x="2118664" y="676871"/>
                </a:lnTo>
                <a:lnTo>
                  <a:pt x="2118728" y="677011"/>
                </a:lnTo>
                <a:lnTo>
                  <a:pt x="2146322" y="677011"/>
                </a:lnTo>
                <a:lnTo>
                  <a:pt x="2147341" y="679411"/>
                </a:lnTo>
                <a:lnTo>
                  <a:pt x="2123833" y="689038"/>
                </a:lnTo>
                <a:close/>
              </a:path>
              <a:path w="2230120" h="2184400">
                <a:moveTo>
                  <a:pt x="2160747" y="713232"/>
                </a:moveTo>
                <a:lnTo>
                  <a:pt x="2133574" y="713232"/>
                </a:lnTo>
                <a:lnTo>
                  <a:pt x="2133269" y="712457"/>
                </a:lnTo>
                <a:lnTo>
                  <a:pt x="2156891" y="703110"/>
                </a:lnTo>
                <a:lnTo>
                  <a:pt x="2160747" y="713232"/>
                </a:lnTo>
                <a:close/>
              </a:path>
              <a:path w="2230120" h="2184400">
                <a:moveTo>
                  <a:pt x="2142070" y="735939"/>
                </a:moveTo>
                <a:lnTo>
                  <a:pt x="2138172" y="725297"/>
                </a:lnTo>
                <a:lnTo>
                  <a:pt x="2133511" y="713079"/>
                </a:lnTo>
                <a:lnTo>
                  <a:pt x="2133574" y="713232"/>
                </a:lnTo>
                <a:lnTo>
                  <a:pt x="2160747" y="713232"/>
                </a:lnTo>
                <a:lnTo>
                  <a:pt x="2162009" y="716546"/>
                </a:lnTo>
                <a:lnTo>
                  <a:pt x="2165921" y="727189"/>
                </a:lnTo>
                <a:lnTo>
                  <a:pt x="2142070" y="735939"/>
                </a:lnTo>
                <a:close/>
              </a:path>
              <a:path w="2230120" h="2184400">
                <a:moveTo>
                  <a:pt x="2177991" y="762507"/>
                </a:moveTo>
                <a:lnTo>
                  <a:pt x="2151291" y="762507"/>
                </a:lnTo>
                <a:lnTo>
                  <a:pt x="2150313" y="759625"/>
                </a:lnTo>
                <a:lnTo>
                  <a:pt x="2174367" y="751484"/>
                </a:lnTo>
                <a:lnTo>
                  <a:pt x="2175395" y="754507"/>
                </a:lnTo>
                <a:lnTo>
                  <a:pt x="2177991" y="762507"/>
                </a:lnTo>
                <a:close/>
              </a:path>
              <a:path w="2230120" h="2184400">
                <a:moveTo>
                  <a:pt x="2181937" y="774992"/>
                </a:moveTo>
                <a:lnTo>
                  <a:pt x="2155342" y="774992"/>
                </a:lnTo>
                <a:lnTo>
                  <a:pt x="2151260" y="762416"/>
                </a:lnTo>
                <a:lnTo>
                  <a:pt x="2177991" y="762507"/>
                </a:lnTo>
                <a:lnTo>
                  <a:pt x="2179548" y="767308"/>
                </a:lnTo>
                <a:lnTo>
                  <a:pt x="2181937" y="774992"/>
                </a:lnTo>
                <a:close/>
              </a:path>
              <a:path w="2230120" h="2184400">
                <a:moveTo>
                  <a:pt x="2157984" y="783501"/>
                </a:moveTo>
                <a:lnTo>
                  <a:pt x="2155291" y="774839"/>
                </a:lnTo>
                <a:lnTo>
                  <a:pt x="2155342" y="774992"/>
                </a:lnTo>
                <a:lnTo>
                  <a:pt x="2181937" y="774992"/>
                </a:lnTo>
                <a:lnTo>
                  <a:pt x="2182241" y="775969"/>
                </a:lnTo>
                <a:lnTo>
                  <a:pt x="2157984" y="783501"/>
                </a:lnTo>
                <a:close/>
              </a:path>
              <a:path w="2230120" h="2184400">
                <a:moveTo>
                  <a:pt x="2192878" y="812850"/>
                </a:moveTo>
                <a:lnTo>
                  <a:pt x="2166581" y="812850"/>
                </a:lnTo>
                <a:lnTo>
                  <a:pt x="2165083" y="807554"/>
                </a:lnTo>
                <a:lnTo>
                  <a:pt x="2189518" y="800633"/>
                </a:lnTo>
                <a:lnTo>
                  <a:pt x="2191054" y="806081"/>
                </a:lnTo>
                <a:lnTo>
                  <a:pt x="2192878" y="812850"/>
                </a:lnTo>
                <a:close/>
              </a:path>
              <a:path w="2230120" h="2184400">
                <a:moveTo>
                  <a:pt x="2171585" y="831773"/>
                </a:moveTo>
                <a:lnTo>
                  <a:pt x="2169972" y="825436"/>
                </a:lnTo>
                <a:lnTo>
                  <a:pt x="2166531" y="812698"/>
                </a:lnTo>
                <a:lnTo>
                  <a:pt x="2166581" y="812850"/>
                </a:lnTo>
                <a:lnTo>
                  <a:pt x="2192878" y="812850"/>
                </a:lnTo>
                <a:lnTo>
                  <a:pt x="2194572" y="819137"/>
                </a:lnTo>
                <a:lnTo>
                  <a:pt x="2196198" y="825474"/>
                </a:lnTo>
                <a:lnTo>
                  <a:pt x="2171585" y="831773"/>
                </a:lnTo>
                <a:close/>
              </a:path>
              <a:path w="2230120" h="2184400">
                <a:moveTo>
                  <a:pt x="2205349" y="864196"/>
                </a:moveTo>
                <a:lnTo>
                  <a:pt x="2179370" y="864196"/>
                </a:lnTo>
                <a:lnTo>
                  <a:pt x="2177516" y="856132"/>
                </a:lnTo>
                <a:lnTo>
                  <a:pt x="2202281" y="850468"/>
                </a:lnTo>
                <a:lnTo>
                  <a:pt x="2204161" y="858685"/>
                </a:lnTo>
                <a:lnTo>
                  <a:pt x="2205349" y="864196"/>
                </a:lnTo>
                <a:close/>
              </a:path>
              <a:path w="2230120" h="2184400">
                <a:moveTo>
                  <a:pt x="2199917" y="877188"/>
                </a:moveTo>
                <a:lnTo>
                  <a:pt x="2182164" y="877188"/>
                </a:lnTo>
                <a:lnTo>
                  <a:pt x="2179332" y="864044"/>
                </a:lnTo>
                <a:lnTo>
                  <a:pt x="2179370" y="864196"/>
                </a:lnTo>
                <a:lnTo>
                  <a:pt x="2205349" y="864196"/>
                </a:lnTo>
                <a:lnTo>
                  <a:pt x="2207031" y="871994"/>
                </a:lnTo>
                <a:lnTo>
                  <a:pt x="2207755" y="875601"/>
                </a:lnTo>
                <a:lnTo>
                  <a:pt x="2199917" y="877188"/>
                </a:lnTo>
                <a:close/>
              </a:path>
              <a:path w="2230120" h="2184400">
                <a:moveTo>
                  <a:pt x="2182863" y="880643"/>
                </a:moveTo>
                <a:lnTo>
                  <a:pt x="2182126" y="877023"/>
                </a:lnTo>
                <a:lnTo>
                  <a:pt x="2182164" y="877188"/>
                </a:lnTo>
                <a:lnTo>
                  <a:pt x="2199917" y="877188"/>
                </a:lnTo>
                <a:lnTo>
                  <a:pt x="2182863" y="880643"/>
                </a:lnTo>
                <a:close/>
              </a:path>
              <a:path w="2230120" h="2184400">
                <a:moveTo>
                  <a:pt x="2215323" y="916482"/>
                </a:moveTo>
                <a:lnTo>
                  <a:pt x="2189594" y="916482"/>
                </a:lnTo>
                <a:lnTo>
                  <a:pt x="2187613" y="905256"/>
                </a:lnTo>
                <a:lnTo>
                  <a:pt x="2212632" y="900861"/>
                </a:lnTo>
                <a:lnTo>
                  <a:pt x="2214638" y="912253"/>
                </a:lnTo>
                <a:lnTo>
                  <a:pt x="2215323" y="916482"/>
                </a:lnTo>
                <a:close/>
              </a:path>
              <a:path w="2230120" h="2184400">
                <a:moveTo>
                  <a:pt x="2193645" y="929703"/>
                </a:moveTo>
                <a:lnTo>
                  <a:pt x="2191740" y="929703"/>
                </a:lnTo>
                <a:lnTo>
                  <a:pt x="2189586" y="916436"/>
                </a:lnTo>
                <a:lnTo>
                  <a:pt x="2215323" y="916482"/>
                </a:lnTo>
                <a:lnTo>
                  <a:pt x="2216899" y="926223"/>
                </a:lnTo>
                <a:lnTo>
                  <a:pt x="2193645" y="929703"/>
                </a:lnTo>
                <a:close/>
              </a:path>
              <a:path w="2230120" h="2184400">
                <a:moveTo>
                  <a:pt x="2191778" y="929982"/>
                </a:moveTo>
                <a:lnTo>
                  <a:pt x="2191725" y="929610"/>
                </a:lnTo>
                <a:lnTo>
                  <a:pt x="2193645" y="929703"/>
                </a:lnTo>
                <a:lnTo>
                  <a:pt x="2191778" y="929982"/>
                </a:lnTo>
                <a:close/>
              </a:path>
              <a:path w="2230120" h="2184400">
                <a:moveTo>
                  <a:pt x="2221126" y="956284"/>
                </a:moveTo>
                <a:lnTo>
                  <a:pt x="2195537" y="956284"/>
                </a:lnTo>
                <a:lnTo>
                  <a:pt x="2195360" y="954963"/>
                </a:lnTo>
                <a:lnTo>
                  <a:pt x="2220518" y="951534"/>
                </a:lnTo>
                <a:lnTo>
                  <a:pt x="2220722" y="953007"/>
                </a:lnTo>
                <a:lnTo>
                  <a:pt x="2221126" y="956284"/>
                </a:lnTo>
                <a:close/>
              </a:path>
              <a:path w="2230120" h="2184400">
                <a:moveTo>
                  <a:pt x="2198306" y="979868"/>
                </a:moveTo>
                <a:lnTo>
                  <a:pt x="2197163" y="969479"/>
                </a:lnTo>
                <a:lnTo>
                  <a:pt x="2195512" y="956119"/>
                </a:lnTo>
                <a:lnTo>
                  <a:pt x="2195537" y="956284"/>
                </a:lnTo>
                <a:lnTo>
                  <a:pt x="2221126" y="956284"/>
                </a:lnTo>
                <a:lnTo>
                  <a:pt x="2222411" y="966698"/>
                </a:lnTo>
                <a:lnTo>
                  <a:pt x="2223554" y="977074"/>
                </a:lnTo>
                <a:lnTo>
                  <a:pt x="2198306" y="979868"/>
                </a:lnTo>
                <a:close/>
              </a:path>
              <a:path w="2230120" h="2184400">
                <a:moveTo>
                  <a:pt x="2226564" y="1010056"/>
                </a:moveTo>
                <a:lnTo>
                  <a:pt x="2201100" y="1010056"/>
                </a:lnTo>
                <a:lnTo>
                  <a:pt x="2200668" y="1004824"/>
                </a:lnTo>
                <a:lnTo>
                  <a:pt x="2225979" y="1002690"/>
                </a:lnTo>
                <a:lnTo>
                  <a:pt x="2226424" y="1008087"/>
                </a:lnTo>
                <a:lnTo>
                  <a:pt x="2226564" y="1010056"/>
                </a:lnTo>
                <a:close/>
              </a:path>
              <a:path w="2230120" h="2184400">
                <a:moveTo>
                  <a:pt x="2227509" y="1023619"/>
                </a:moveTo>
                <a:lnTo>
                  <a:pt x="2202065" y="1023619"/>
                </a:lnTo>
                <a:lnTo>
                  <a:pt x="2201093" y="1009973"/>
                </a:lnTo>
                <a:lnTo>
                  <a:pt x="2226564" y="1010056"/>
                </a:lnTo>
                <a:lnTo>
                  <a:pt x="2227414" y="1021981"/>
                </a:lnTo>
                <a:lnTo>
                  <a:pt x="2227509" y="1023619"/>
                </a:lnTo>
                <a:close/>
              </a:path>
              <a:path w="2230120" h="2184400">
                <a:moveTo>
                  <a:pt x="2202434" y="1029830"/>
                </a:moveTo>
                <a:lnTo>
                  <a:pt x="2202053" y="1023454"/>
                </a:lnTo>
                <a:lnTo>
                  <a:pt x="2202065" y="1023619"/>
                </a:lnTo>
                <a:lnTo>
                  <a:pt x="2227509" y="1023619"/>
                </a:lnTo>
                <a:lnTo>
                  <a:pt x="2227783" y="1028357"/>
                </a:lnTo>
                <a:lnTo>
                  <a:pt x="2202434" y="1029830"/>
                </a:lnTo>
                <a:close/>
              </a:path>
              <a:path w="2230120" h="2184400">
                <a:moveTo>
                  <a:pt x="2204199" y="1079944"/>
                </a:moveTo>
                <a:lnTo>
                  <a:pt x="2204180" y="1078001"/>
                </a:lnTo>
                <a:lnTo>
                  <a:pt x="2203919" y="1064412"/>
                </a:lnTo>
                <a:lnTo>
                  <a:pt x="2203602" y="1054874"/>
                </a:lnTo>
                <a:lnTo>
                  <a:pt x="2228989" y="1054049"/>
                </a:lnTo>
                <a:lnTo>
                  <a:pt x="2229323" y="1064577"/>
                </a:lnTo>
                <a:lnTo>
                  <a:pt x="2229586" y="1078001"/>
                </a:lnTo>
                <a:lnTo>
                  <a:pt x="2229599" y="1079779"/>
                </a:lnTo>
                <a:lnTo>
                  <a:pt x="2204199" y="1079944"/>
                </a:lnTo>
                <a:close/>
              </a:path>
              <a:path w="2230120" h="2184400">
                <a:moveTo>
                  <a:pt x="2203919" y="1064577"/>
                </a:moveTo>
                <a:lnTo>
                  <a:pt x="2203914" y="1064412"/>
                </a:lnTo>
                <a:lnTo>
                  <a:pt x="2203919" y="1064577"/>
                </a:lnTo>
                <a:close/>
              </a:path>
              <a:path w="2230120" h="2184400">
                <a:moveTo>
                  <a:pt x="2204186" y="1078331"/>
                </a:moveTo>
                <a:lnTo>
                  <a:pt x="2204183" y="1078166"/>
                </a:lnTo>
                <a:lnTo>
                  <a:pt x="2204186" y="1078331"/>
                </a:lnTo>
                <a:close/>
              </a:path>
              <a:path w="2230120" h="2184400">
                <a:moveTo>
                  <a:pt x="2229576" y="1105903"/>
                </a:moveTo>
                <a:lnTo>
                  <a:pt x="2204186" y="1105903"/>
                </a:lnTo>
                <a:lnTo>
                  <a:pt x="2204186" y="1105179"/>
                </a:lnTo>
                <a:lnTo>
                  <a:pt x="2229586" y="1105344"/>
                </a:lnTo>
                <a:lnTo>
                  <a:pt x="2229576" y="1105903"/>
                </a:lnTo>
                <a:close/>
              </a:path>
              <a:path w="2230120" h="2184400">
                <a:moveTo>
                  <a:pt x="2229316" y="1119644"/>
                </a:moveTo>
                <a:lnTo>
                  <a:pt x="2203919" y="1119644"/>
                </a:lnTo>
                <a:lnTo>
                  <a:pt x="2204186" y="1105738"/>
                </a:lnTo>
                <a:lnTo>
                  <a:pt x="2204186" y="1105903"/>
                </a:lnTo>
                <a:lnTo>
                  <a:pt x="2229576" y="1105903"/>
                </a:lnTo>
                <a:lnTo>
                  <a:pt x="2229316" y="1119644"/>
                </a:lnTo>
                <a:close/>
              </a:path>
              <a:path w="2230120" h="2184400">
                <a:moveTo>
                  <a:pt x="2228951" y="1131062"/>
                </a:moveTo>
                <a:lnTo>
                  <a:pt x="2203577" y="1130236"/>
                </a:lnTo>
                <a:lnTo>
                  <a:pt x="2203919" y="1119479"/>
                </a:lnTo>
                <a:lnTo>
                  <a:pt x="2203919" y="1119644"/>
                </a:lnTo>
                <a:lnTo>
                  <a:pt x="2229316" y="1119644"/>
                </a:lnTo>
                <a:lnTo>
                  <a:pt x="2228951" y="1131062"/>
                </a:lnTo>
                <a:close/>
              </a:path>
              <a:path w="2230120" h="2184400">
                <a:moveTo>
                  <a:pt x="2225890" y="1182420"/>
                </a:moveTo>
                <a:lnTo>
                  <a:pt x="2200579" y="1180287"/>
                </a:lnTo>
                <a:lnTo>
                  <a:pt x="2201100" y="1174013"/>
                </a:lnTo>
                <a:lnTo>
                  <a:pt x="2202065" y="1160449"/>
                </a:lnTo>
                <a:lnTo>
                  <a:pt x="2202370" y="1155280"/>
                </a:lnTo>
                <a:lnTo>
                  <a:pt x="2227719" y="1156754"/>
                </a:lnTo>
                <a:lnTo>
                  <a:pt x="2227402" y="1162253"/>
                </a:lnTo>
                <a:lnTo>
                  <a:pt x="2226411" y="1176134"/>
                </a:lnTo>
                <a:lnTo>
                  <a:pt x="2225890" y="1182420"/>
                </a:lnTo>
                <a:close/>
              </a:path>
              <a:path w="2230120" h="2184400">
                <a:moveTo>
                  <a:pt x="2202053" y="1160602"/>
                </a:moveTo>
                <a:lnTo>
                  <a:pt x="2202062" y="1160449"/>
                </a:lnTo>
                <a:lnTo>
                  <a:pt x="2202053" y="1160602"/>
                </a:lnTo>
                <a:close/>
              </a:path>
              <a:path w="2230120" h="2184400">
                <a:moveTo>
                  <a:pt x="2201087" y="1174165"/>
                </a:moveTo>
                <a:lnTo>
                  <a:pt x="2201098" y="1174013"/>
                </a:lnTo>
                <a:lnTo>
                  <a:pt x="2201087" y="1174165"/>
                </a:lnTo>
                <a:close/>
              </a:path>
              <a:path w="2230120" h="2184400">
                <a:moveTo>
                  <a:pt x="2222712" y="1214577"/>
                </a:moveTo>
                <a:lnTo>
                  <a:pt x="2197163" y="1214577"/>
                </a:lnTo>
                <a:lnTo>
                  <a:pt x="2198192" y="1205242"/>
                </a:lnTo>
                <a:lnTo>
                  <a:pt x="2223439" y="1208024"/>
                </a:lnTo>
                <a:lnTo>
                  <a:pt x="2222712" y="1214577"/>
                </a:lnTo>
                <a:close/>
              </a:path>
              <a:path w="2230120" h="2184400">
                <a:moveTo>
                  <a:pt x="2220379" y="1233576"/>
                </a:moveTo>
                <a:lnTo>
                  <a:pt x="2195207" y="1230134"/>
                </a:lnTo>
                <a:lnTo>
                  <a:pt x="2195537" y="1227785"/>
                </a:lnTo>
                <a:lnTo>
                  <a:pt x="2197176" y="1214412"/>
                </a:lnTo>
                <a:lnTo>
                  <a:pt x="2197163" y="1214577"/>
                </a:lnTo>
                <a:lnTo>
                  <a:pt x="2222712" y="1214577"/>
                </a:lnTo>
                <a:lnTo>
                  <a:pt x="2222385" y="1217523"/>
                </a:lnTo>
                <a:lnTo>
                  <a:pt x="2220696" y="1231214"/>
                </a:lnTo>
                <a:lnTo>
                  <a:pt x="2220379" y="1233576"/>
                </a:lnTo>
                <a:close/>
              </a:path>
              <a:path w="2230120" h="2184400">
                <a:moveTo>
                  <a:pt x="2195512" y="1227937"/>
                </a:moveTo>
                <a:lnTo>
                  <a:pt x="2195531" y="1227785"/>
                </a:lnTo>
                <a:lnTo>
                  <a:pt x="2195512" y="1227937"/>
                </a:lnTo>
                <a:close/>
              </a:path>
              <a:path w="2230120" h="2184400">
                <a:moveTo>
                  <a:pt x="2215299" y="1267739"/>
                </a:moveTo>
                <a:lnTo>
                  <a:pt x="2189568" y="1267739"/>
                </a:lnTo>
                <a:lnTo>
                  <a:pt x="2191639" y="1254963"/>
                </a:lnTo>
                <a:lnTo>
                  <a:pt x="2216708" y="1259039"/>
                </a:lnTo>
                <a:lnTo>
                  <a:pt x="2215299" y="1267739"/>
                </a:lnTo>
                <a:close/>
              </a:path>
              <a:path w="2230120" h="2184400">
                <a:moveTo>
                  <a:pt x="2212454" y="1284236"/>
                </a:moveTo>
                <a:lnTo>
                  <a:pt x="2187435" y="1279842"/>
                </a:lnTo>
                <a:lnTo>
                  <a:pt x="2189594" y="1267574"/>
                </a:lnTo>
                <a:lnTo>
                  <a:pt x="2189568" y="1267739"/>
                </a:lnTo>
                <a:lnTo>
                  <a:pt x="2215299" y="1267739"/>
                </a:lnTo>
                <a:lnTo>
                  <a:pt x="2214638" y="1271816"/>
                </a:lnTo>
                <a:lnTo>
                  <a:pt x="2212454" y="1284236"/>
                </a:lnTo>
                <a:close/>
              </a:path>
              <a:path w="2230120" h="2184400">
                <a:moveTo>
                  <a:pt x="2202040" y="1334617"/>
                </a:moveTo>
                <a:lnTo>
                  <a:pt x="2177288" y="1328953"/>
                </a:lnTo>
                <a:lnTo>
                  <a:pt x="2179370" y="1319860"/>
                </a:lnTo>
                <a:lnTo>
                  <a:pt x="2182164" y="1306880"/>
                </a:lnTo>
                <a:lnTo>
                  <a:pt x="2182660" y="1304455"/>
                </a:lnTo>
                <a:lnTo>
                  <a:pt x="2207552" y="1309497"/>
                </a:lnTo>
                <a:lnTo>
                  <a:pt x="2206993" y="1312227"/>
                </a:lnTo>
                <a:lnTo>
                  <a:pt x="2204123" y="1325537"/>
                </a:lnTo>
                <a:lnTo>
                  <a:pt x="2202040" y="1334617"/>
                </a:lnTo>
                <a:close/>
              </a:path>
              <a:path w="2230120" h="2184400">
                <a:moveTo>
                  <a:pt x="2182126" y="1307033"/>
                </a:moveTo>
                <a:lnTo>
                  <a:pt x="2182158" y="1306880"/>
                </a:lnTo>
                <a:lnTo>
                  <a:pt x="2182126" y="1307033"/>
                </a:lnTo>
                <a:close/>
              </a:path>
              <a:path w="2230120" h="2184400">
                <a:moveTo>
                  <a:pt x="2179332" y="1320025"/>
                </a:moveTo>
                <a:lnTo>
                  <a:pt x="2179368" y="1319860"/>
                </a:lnTo>
                <a:lnTo>
                  <a:pt x="2179332" y="1320025"/>
                </a:lnTo>
                <a:close/>
              </a:path>
              <a:path w="2230120" h="2184400">
                <a:moveTo>
                  <a:pt x="2192063" y="1358620"/>
                </a:moveTo>
                <a:lnTo>
                  <a:pt x="2169972" y="1358620"/>
                </a:lnTo>
                <a:lnTo>
                  <a:pt x="2171331" y="1353312"/>
                </a:lnTo>
                <a:lnTo>
                  <a:pt x="2192063" y="1358620"/>
                </a:lnTo>
                <a:close/>
              </a:path>
              <a:path w="2230120" h="2184400">
                <a:moveTo>
                  <a:pt x="2189226" y="1384439"/>
                </a:moveTo>
                <a:lnTo>
                  <a:pt x="2164791" y="1377518"/>
                </a:lnTo>
                <a:lnTo>
                  <a:pt x="2166581" y="1371206"/>
                </a:lnTo>
                <a:lnTo>
                  <a:pt x="2170010" y="1358468"/>
                </a:lnTo>
                <a:lnTo>
                  <a:pt x="2169972" y="1358620"/>
                </a:lnTo>
                <a:lnTo>
                  <a:pt x="2192063" y="1358620"/>
                </a:lnTo>
                <a:lnTo>
                  <a:pt x="2195931" y="1359611"/>
                </a:lnTo>
                <a:lnTo>
                  <a:pt x="2194534" y="1365072"/>
                </a:lnTo>
                <a:lnTo>
                  <a:pt x="2191016" y="1378127"/>
                </a:lnTo>
                <a:lnTo>
                  <a:pt x="2189226" y="1384439"/>
                </a:lnTo>
                <a:close/>
              </a:path>
              <a:path w="2230120" h="2184400">
                <a:moveTo>
                  <a:pt x="2166531" y="1371371"/>
                </a:moveTo>
                <a:lnTo>
                  <a:pt x="2166575" y="1371206"/>
                </a:lnTo>
                <a:lnTo>
                  <a:pt x="2166531" y="1371371"/>
                </a:lnTo>
                <a:close/>
              </a:path>
              <a:path w="2230120" h="2184400">
                <a:moveTo>
                  <a:pt x="2177938" y="1421714"/>
                </a:moveTo>
                <a:lnTo>
                  <a:pt x="2151240" y="1421714"/>
                </a:lnTo>
                <a:lnTo>
                  <a:pt x="2151291" y="1421561"/>
                </a:lnTo>
                <a:lnTo>
                  <a:pt x="2155342" y="1409064"/>
                </a:lnTo>
                <a:lnTo>
                  <a:pt x="2157666" y="1401559"/>
                </a:lnTo>
                <a:lnTo>
                  <a:pt x="2181800" y="1409064"/>
                </a:lnTo>
                <a:lnTo>
                  <a:pt x="2181888" y="1409217"/>
                </a:lnTo>
                <a:lnTo>
                  <a:pt x="2179497" y="1416913"/>
                </a:lnTo>
                <a:lnTo>
                  <a:pt x="2177938" y="1421714"/>
                </a:lnTo>
                <a:close/>
              </a:path>
              <a:path w="2230120" h="2184400">
                <a:moveTo>
                  <a:pt x="2155291" y="1409217"/>
                </a:moveTo>
                <a:lnTo>
                  <a:pt x="2155338" y="1409064"/>
                </a:lnTo>
                <a:lnTo>
                  <a:pt x="2155291" y="1409217"/>
                </a:lnTo>
                <a:close/>
              </a:path>
              <a:path w="2230120" h="2184400">
                <a:moveTo>
                  <a:pt x="2151256" y="1421664"/>
                </a:moveTo>
                <a:close/>
              </a:path>
              <a:path w="2230120" h="2184400">
                <a:moveTo>
                  <a:pt x="2174036" y="1433576"/>
                </a:moveTo>
                <a:lnTo>
                  <a:pt x="2149983" y="1425435"/>
                </a:lnTo>
                <a:lnTo>
                  <a:pt x="2151256" y="1421664"/>
                </a:lnTo>
                <a:lnTo>
                  <a:pt x="2177938" y="1421714"/>
                </a:lnTo>
                <a:lnTo>
                  <a:pt x="2175344" y="1429702"/>
                </a:lnTo>
                <a:lnTo>
                  <a:pt x="2174036" y="1433576"/>
                </a:lnTo>
                <a:close/>
              </a:path>
              <a:path w="2230120" h="2184400">
                <a:moveTo>
                  <a:pt x="2165222" y="1458760"/>
                </a:moveTo>
                <a:lnTo>
                  <a:pt x="2138172" y="1458760"/>
                </a:lnTo>
                <a:lnTo>
                  <a:pt x="2141715" y="1449108"/>
                </a:lnTo>
                <a:lnTo>
                  <a:pt x="2165553" y="1457858"/>
                </a:lnTo>
                <a:lnTo>
                  <a:pt x="2165222" y="1458760"/>
                </a:lnTo>
                <a:close/>
              </a:path>
              <a:path w="2230120" h="2184400">
                <a:moveTo>
                  <a:pt x="2156498" y="1481924"/>
                </a:moveTo>
                <a:lnTo>
                  <a:pt x="2132876" y="1472590"/>
                </a:lnTo>
                <a:lnTo>
                  <a:pt x="2133574" y="1470837"/>
                </a:lnTo>
                <a:lnTo>
                  <a:pt x="2138222" y="1458620"/>
                </a:lnTo>
                <a:lnTo>
                  <a:pt x="2138172" y="1458760"/>
                </a:lnTo>
                <a:lnTo>
                  <a:pt x="2165222" y="1458760"/>
                </a:lnTo>
                <a:lnTo>
                  <a:pt x="2161959" y="1467662"/>
                </a:lnTo>
                <a:lnTo>
                  <a:pt x="2157196" y="1480172"/>
                </a:lnTo>
                <a:lnTo>
                  <a:pt x="2156498" y="1481924"/>
                </a:lnTo>
                <a:close/>
              </a:path>
              <a:path w="2230120" h="2184400">
                <a:moveTo>
                  <a:pt x="2133511" y="1470977"/>
                </a:moveTo>
                <a:lnTo>
                  <a:pt x="2133564" y="1470837"/>
                </a:lnTo>
                <a:lnTo>
                  <a:pt x="2133511" y="1470977"/>
                </a:lnTo>
                <a:close/>
              </a:path>
              <a:path w="2230120" h="2184400">
                <a:moveTo>
                  <a:pt x="2136724" y="1529232"/>
                </a:moveTo>
                <a:lnTo>
                  <a:pt x="2113470" y="1519008"/>
                </a:lnTo>
                <a:lnTo>
                  <a:pt x="2118728" y="1507045"/>
                </a:lnTo>
                <a:lnTo>
                  <a:pt x="2123490" y="1495844"/>
                </a:lnTo>
                <a:lnTo>
                  <a:pt x="2146871" y="1505775"/>
                </a:lnTo>
                <a:lnTo>
                  <a:pt x="2141982" y="1517256"/>
                </a:lnTo>
                <a:lnTo>
                  <a:pt x="2136724" y="1529232"/>
                </a:lnTo>
                <a:close/>
              </a:path>
              <a:path w="2230120" h="2184400">
                <a:moveTo>
                  <a:pt x="2118664" y="1507185"/>
                </a:moveTo>
                <a:lnTo>
                  <a:pt x="2118724" y="1507045"/>
                </a:lnTo>
                <a:lnTo>
                  <a:pt x="2118664" y="1507185"/>
                </a:lnTo>
                <a:close/>
              </a:path>
              <a:path w="2230120" h="2184400">
                <a:moveTo>
                  <a:pt x="2104971" y="1542732"/>
                </a:moveTo>
                <a:lnTo>
                  <a:pt x="2102523" y="1542732"/>
                </a:lnTo>
                <a:lnTo>
                  <a:pt x="2102967" y="1541792"/>
                </a:lnTo>
                <a:lnTo>
                  <a:pt x="2104971" y="1542732"/>
                </a:lnTo>
                <a:close/>
              </a:path>
              <a:path w="2230120" h="2184400">
                <a:moveTo>
                  <a:pt x="2125077" y="1554429"/>
                </a:moveTo>
                <a:lnTo>
                  <a:pt x="2096858" y="1554429"/>
                </a:lnTo>
                <a:lnTo>
                  <a:pt x="2102586" y="1542592"/>
                </a:lnTo>
                <a:lnTo>
                  <a:pt x="2102523" y="1542732"/>
                </a:lnTo>
                <a:lnTo>
                  <a:pt x="2104971" y="1542732"/>
                </a:lnTo>
                <a:lnTo>
                  <a:pt x="2125954" y="1552575"/>
                </a:lnTo>
                <a:lnTo>
                  <a:pt x="2125077" y="1554429"/>
                </a:lnTo>
                <a:close/>
              </a:path>
              <a:path w="2230120" h="2184400">
                <a:moveTo>
                  <a:pt x="2114638" y="1575663"/>
                </a:moveTo>
                <a:lnTo>
                  <a:pt x="2091918" y="1564309"/>
                </a:lnTo>
                <a:lnTo>
                  <a:pt x="2096922" y="1554289"/>
                </a:lnTo>
                <a:lnTo>
                  <a:pt x="2096858" y="1554429"/>
                </a:lnTo>
                <a:lnTo>
                  <a:pt x="2125077" y="1554429"/>
                </a:lnTo>
                <a:lnTo>
                  <a:pt x="2119642" y="1565643"/>
                </a:lnTo>
                <a:lnTo>
                  <a:pt x="2114638" y="1575663"/>
                </a:lnTo>
                <a:close/>
              </a:path>
              <a:path w="2230120" h="2184400">
                <a:moveTo>
                  <a:pt x="2101615" y="1600479"/>
                </a:moveTo>
                <a:lnTo>
                  <a:pt x="2072767" y="1600479"/>
                </a:lnTo>
                <a:lnTo>
                  <a:pt x="2072919" y="1600200"/>
                </a:lnTo>
                <a:lnTo>
                  <a:pt x="2080310" y="1586471"/>
                </a:lnTo>
                <a:lnTo>
                  <a:pt x="2102675" y="1598510"/>
                </a:lnTo>
                <a:lnTo>
                  <a:pt x="2101615" y="1600479"/>
                </a:lnTo>
                <a:close/>
              </a:path>
              <a:path w="2230120" h="2184400">
                <a:moveTo>
                  <a:pt x="2072886" y="1600258"/>
                </a:moveTo>
                <a:close/>
              </a:path>
              <a:path w="2230120" h="2184400">
                <a:moveTo>
                  <a:pt x="2090267" y="1621040"/>
                </a:moveTo>
                <a:lnTo>
                  <a:pt x="2068207" y="1608442"/>
                </a:lnTo>
                <a:lnTo>
                  <a:pt x="2072886" y="1600258"/>
                </a:lnTo>
                <a:lnTo>
                  <a:pt x="2072767" y="1600479"/>
                </a:lnTo>
                <a:lnTo>
                  <a:pt x="2101615" y="1600479"/>
                </a:lnTo>
                <a:lnTo>
                  <a:pt x="2094979" y="1612798"/>
                </a:lnTo>
                <a:lnTo>
                  <a:pt x="2090267" y="1621040"/>
                </a:lnTo>
                <a:close/>
              </a:path>
              <a:path w="2230120" h="2184400">
                <a:moveTo>
                  <a:pt x="2063889" y="1665160"/>
                </a:moveTo>
                <a:lnTo>
                  <a:pt x="2042464" y="1651508"/>
                </a:lnTo>
                <a:lnTo>
                  <a:pt x="2046693" y="1644878"/>
                </a:lnTo>
                <a:lnTo>
                  <a:pt x="2055596" y="1630121"/>
                </a:lnTo>
                <a:lnTo>
                  <a:pt x="2077339" y="1643252"/>
                </a:lnTo>
                <a:lnTo>
                  <a:pt x="2068118" y="1658531"/>
                </a:lnTo>
                <a:lnTo>
                  <a:pt x="2063889" y="1665160"/>
                </a:lnTo>
                <a:close/>
              </a:path>
              <a:path w="2230120" h="2184400">
                <a:moveTo>
                  <a:pt x="2046528" y="1645132"/>
                </a:moveTo>
                <a:lnTo>
                  <a:pt x="2046682" y="1644878"/>
                </a:lnTo>
                <a:lnTo>
                  <a:pt x="2046528" y="1645132"/>
                </a:lnTo>
                <a:close/>
              </a:path>
              <a:path w="2230120" h="2184400">
                <a:moveTo>
                  <a:pt x="2035454" y="1707984"/>
                </a:moveTo>
                <a:lnTo>
                  <a:pt x="2014715" y="1693316"/>
                </a:lnTo>
                <a:lnTo>
                  <a:pt x="2018372" y="1688160"/>
                </a:lnTo>
                <a:lnTo>
                  <a:pt x="2028837" y="1672577"/>
                </a:lnTo>
                <a:lnTo>
                  <a:pt x="2049919" y="1686737"/>
                </a:lnTo>
                <a:lnTo>
                  <a:pt x="2039099" y="1702828"/>
                </a:lnTo>
                <a:lnTo>
                  <a:pt x="2035454" y="1707984"/>
                </a:lnTo>
                <a:close/>
              </a:path>
              <a:path w="2230120" h="2184400">
                <a:moveTo>
                  <a:pt x="2018195" y="1688401"/>
                </a:moveTo>
                <a:lnTo>
                  <a:pt x="2018357" y="1688160"/>
                </a:lnTo>
                <a:lnTo>
                  <a:pt x="2018195" y="1688401"/>
                </a:lnTo>
                <a:close/>
              </a:path>
              <a:path w="2230120" h="2184400">
                <a:moveTo>
                  <a:pt x="2019488" y="1730222"/>
                </a:moveTo>
                <a:lnTo>
                  <a:pt x="1987829" y="1730222"/>
                </a:lnTo>
                <a:lnTo>
                  <a:pt x="2000110" y="1713712"/>
                </a:lnTo>
                <a:lnTo>
                  <a:pt x="2020481" y="1728889"/>
                </a:lnTo>
                <a:lnTo>
                  <a:pt x="2019488" y="1730222"/>
                </a:lnTo>
                <a:close/>
              </a:path>
              <a:path w="2230120" h="2184400">
                <a:moveTo>
                  <a:pt x="2005037" y="1749437"/>
                </a:moveTo>
                <a:lnTo>
                  <a:pt x="1985035" y="1733778"/>
                </a:lnTo>
                <a:lnTo>
                  <a:pt x="1988007" y="1729981"/>
                </a:lnTo>
                <a:lnTo>
                  <a:pt x="1987829" y="1730222"/>
                </a:lnTo>
                <a:lnTo>
                  <a:pt x="2019488" y="1730222"/>
                </a:lnTo>
                <a:lnTo>
                  <a:pt x="2008009" y="1745640"/>
                </a:lnTo>
                <a:lnTo>
                  <a:pt x="2005037" y="1749437"/>
                </a:lnTo>
                <a:close/>
              </a:path>
              <a:path w="2230120" h="2184400">
                <a:moveTo>
                  <a:pt x="1988359" y="1770519"/>
                </a:moveTo>
                <a:lnTo>
                  <a:pt x="1955482" y="1770519"/>
                </a:lnTo>
                <a:lnTo>
                  <a:pt x="1969490" y="1753476"/>
                </a:lnTo>
                <a:lnTo>
                  <a:pt x="1989112" y="1769605"/>
                </a:lnTo>
                <a:lnTo>
                  <a:pt x="1988359" y="1770519"/>
                </a:lnTo>
                <a:close/>
              </a:path>
              <a:path w="2230120" h="2184400">
                <a:moveTo>
                  <a:pt x="1972716" y="1789404"/>
                </a:moveTo>
                <a:lnTo>
                  <a:pt x="1953488" y="1772805"/>
                </a:lnTo>
                <a:lnTo>
                  <a:pt x="1955673" y="1770278"/>
                </a:lnTo>
                <a:lnTo>
                  <a:pt x="1955482" y="1770519"/>
                </a:lnTo>
                <a:lnTo>
                  <a:pt x="1988359" y="1770519"/>
                </a:lnTo>
                <a:lnTo>
                  <a:pt x="1974900" y="1786877"/>
                </a:lnTo>
                <a:lnTo>
                  <a:pt x="1972716" y="1789404"/>
                </a:lnTo>
                <a:close/>
              </a:path>
              <a:path w="2230120" h="2184400">
                <a:moveTo>
                  <a:pt x="1938578" y="1827834"/>
                </a:moveTo>
                <a:lnTo>
                  <a:pt x="1920163" y="1810334"/>
                </a:lnTo>
                <a:lnTo>
                  <a:pt x="1921446" y="1809000"/>
                </a:lnTo>
                <a:lnTo>
                  <a:pt x="1937054" y="1791766"/>
                </a:lnTo>
                <a:lnTo>
                  <a:pt x="1955876" y="1808822"/>
                </a:lnTo>
                <a:lnTo>
                  <a:pt x="1939848" y="1826501"/>
                </a:lnTo>
                <a:lnTo>
                  <a:pt x="1938578" y="1827834"/>
                </a:lnTo>
                <a:close/>
              </a:path>
              <a:path w="2230120" h="2184400">
                <a:moveTo>
                  <a:pt x="1921230" y="1809216"/>
                </a:moveTo>
                <a:lnTo>
                  <a:pt x="1921426" y="1809000"/>
                </a:lnTo>
                <a:lnTo>
                  <a:pt x="1921230" y="1809216"/>
                </a:lnTo>
                <a:close/>
              </a:path>
              <a:path w="2230120" h="2184400">
                <a:moveTo>
                  <a:pt x="1920671" y="1846262"/>
                </a:moveTo>
                <a:lnTo>
                  <a:pt x="1885162" y="1846262"/>
                </a:lnTo>
                <a:lnTo>
                  <a:pt x="1885378" y="1846046"/>
                </a:lnTo>
                <a:lnTo>
                  <a:pt x="1902866" y="1828507"/>
                </a:lnTo>
                <a:lnTo>
                  <a:pt x="1920671" y="1846262"/>
                </a:lnTo>
                <a:close/>
              </a:path>
              <a:path w="2230120" h="2184400">
                <a:moveTo>
                  <a:pt x="1885367" y="1846057"/>
                </a:moveTo>
                <a:close/>
              </a:path>
              <a:path w="2230120" h="2184400">
                <a:moveTo>
                  <a:pt x="1902688" y="1864639"/>
                </a:moveTo>
                <a:lnTo>
                  <a:pt x="1885137" y="1846275"/>
                </a:lnTo>
                <a:lnTo>
                  <a:pt x="1885367" y="1846057"/>
                </a:lnTo>
                <a:lnTo>
                  <a:pt x="1885162" y="1846262"/>
                </a:lnTo>
                <a:lnTo>
                  <a:pt x="1920684" y="1846275"/>
                </a:lnTo>
                <a:lnTo>
                  <a:pt x="1920849" y="1846440"/>
                </a:lnTo>
                <a:lnTo>
                  <a:pt x="1902688" y="1864639"/>
                </a:lnTo>
                <a:close/>
              </a:path>
              <a:path w="2230120" h="2184400">
                <a:moveTo>
                  <a:pt x="1867089" y="1864144"/>
                </a:moveTo>
                <a:lnTo>
                  <a:pt x="1866455" y="1864144"/>
                </a:lnTo>
                <a:lnTo>
                  <a:pt x="1866785" y="1863826"/>
                </a:lnTo>
                <a:lnTo>
                  <a:pt x="1867089" y="1864144"/>
                </a:lnTo>
                <a:close/>
              </a:path>
              <a:path w="2230120" h="2184400">
                <a:moveTo>
                  <a:pt x="1866584" y="1864020"/>
                </a:moveTo>
                <a:close/>
              </a:path>
              <a:path w="2230120" h="2184400">
                <a:moveTo>
                  <a:pt x="1865350" y="1899513"/>
                </a:moveTo>
                <a:lnTo>
                  <a:pt x="1848231" y="1880742"/>
                </a:lnTo>
                <a:lnTo>
                  <a:pt x="1866584" y="1864020"/>
                </a:lnTo>
                <a:lnTo>
                  <a:pt x="1866455" y="1864144"/>
                </a:lnTo>
                <a:lnTo>
                  <a:pt x="1867089" y="1864144"/>
                </a:lnTo>
                <a:lnTo>
                  <a:pt x="1884337" y="1882190"/>
                </a:lnTo>
                <a:lnTo>
                  <a:pt x="1883791" y="1882711"/>
                </a:lnTo>
                <a:lnTo>
                  <a:pt x="1865350" y="1899513"/>
                </a:lnTo>
                <a:close/>
              </a:path>
              <a:path w="2230120" h="2184400">
                <a:moveTo>
                  <a:pt x="1830477" y="1898573"/>
                </a:moveTo>
                <a:lnTo>
                  <a:pt x="1827758" y="1898573"/>
                </a:lnTo>
                <a:lnTo>
                  <a:pt x="1827987" y="1898383"/>
                </a:lnTo>
                <a:lnTo>
                  <a:pt x="1829308" y="1897227"/>
                </a:lnTo>
                <a:lnTo>
                  <a:pt x="1830477" y="1898573"/>
                </a:lnTo>
                <a:close/>
              </a:path>
              <a:path w="2230120" h="2184400">
                <a:moveTo>
                  <a:pt x="1827789" y="1898546"/>
                </a:moveTo>
                <a:lnTo>
                  <a:pt x="1827977" y="1898383"/>
                </a:lnTo>
                <a:lnTo>
                  <a:pt x="1827789" y="1898546"/>
                </a:lnTo>
                <a:close/>
              </a:path>
              <a:path w="2230120" h="2184400">
                <a:moveTo>
                  <a:pt x="1826209" y="1932825"/>
                </a:moveTo>
                <a:lnTo>
                  <a:pt x="1810004" y="1913267"/>
                </a:lnTo>
                <a:lnTo>
                  <a:pt x="1827789" y="1898546"/>
                </a:lnTo>
                <a:lnTo>
                  <a:pt x="1830477" y="1898573"/>
                </a:lnTo>
                <a:lnTo>
                  <a:pt x="1845970" y="1916404"/>
                </a:lnTo>
                <a:lnTo>
                  <a:pt x="1844192" y="1917941"/>
                </a:lnTo>
                <a:lnTo>
                  <a:pt x="1826209" y="1932825"/>
                </a:lnTo>
                <a:close/>
              </a:path>
              <a:path w="2230120" h="2184400">
                <a:moveTo>
                  <a:pt x="1785569" y="1964309"/>
                </a:moveTo>
                <a:lnTo>
                  <a:pt x="1770329" y="1944001"/>
                </a:lnTo>
                <a:lnTo>
                  <a:pt x="1787639" y="1930996"/>
                </a:lnTo>
                <a:lnTo>
                  <a:pt x="1790344" y="1928863"/>
                </a:lnTo>
                <a:lnTo>
                  <a:pt x="1806067" y="1948802"/>
                </a:lnTo>
                <a:lnTo>
                  <a:pt x="1802892" y="1951304"/>
                </a:lnTo>
                <a:lnTo>
                  <a:pt x="1785569" y="1964309"/>
                </a:lnTo>
                <a:close/>
              </a:path>
              <a:path w="2230120" h="2184400">
                <a:moveTo>
                  <a:pt x="1787398" y="1931174"/>
                </a:moveTo>
                <a:lnTo>
                  <a:pt x="1787624" y="1930996"/>
                </a:lnTo>
                <a:lnTo>
                  <a:pt x="1787398" y="1931174"/>
                </a:lnTo>
                <a:close/>
              </a:path>
              <a:path w="2230120" h="2184400">
                <a:moveTo>
                  <a:pt x="1752262" y="1961896"/>
                </a:moveTo>
                <a:lnTo>
                  <a:pt x="1745449" y="1961896"/>
                </a:lnTo>
                <a:lnTo>
                  <a:pt x="1745703" y="1961718"/>
                </a:lnTo>
                <a:lnTo>
                  <a:pt x="1749958" y="1958670"/>
                </a:lnTo>
                <a:lnTo>
                  <a:pt x="1752262" y="1961896"/>
                </a:lnTo>
                <a:close/>
              </a:path>
              <a:path w="2230120" h="2184400">
                <a:moveTo>
                  <a:pt x="1745597" y="1961790"/>
                </a:moveTo>
                <a:close/>
              </a:path>
              <a:path w="2230120" h="2184400">
                <a:moveTo>
                  <a:pt x="1743532" y="1993887"/>
                </a:moveTo>
                <a:lnTo>
                  <a:pt x="1729270" y="1972868"/>
                </a:lnTo>
                <a:lnTo>
                  <a:pt x="1745597" y="1961790"/>
                </a:lnTo>
                <a:lnTo>
                  <a:pt x="1745449" y="1961896"/>
                </a:lnTo>
                <a:lnTo>
                  <a:pt x="1752262" y="1961896"/>
                </a:lnTo>
                <a:lnTo>
                  <a:pt x="1764728" y="1979345"/>
                </a:lnTo>
                <a:lnTo>
                  <a:pt x="1759966" y="1982736"/>
                </a:lnTo>
                <a:lnTo>
                  <a:pt x="1743532" y="1993887"/>
                </a:lnTo>
                <a:close/>
              </a:path>
              <a:path w="2230120" h="2184400">
                <a:moveTo>
                  <a:pt x="1710874" y="1990648"/>
                </a:moveTo>
                <a:lnTo>
                  <a:pt x="1701977" y="1990648"/>
                </a:lnTo>
                <a:lnTo>
                  <a:pt x="1708264" y="1986597"/>
                </a:lnTo>
                <a:lnTo>
                  <a:pt x="1710874" y="1990648"/>
                </a:lnTo>
                <a:close/>
              </a:path>
              <a:path w="2230120" h="2184400">
                <a:moveTo>
                  <a:pt x="1700187" y="2021509"/>
                </a:moveTo>
                <a:lnTo>
                  <a:pt x="1686941" y="1999830"/>
                </a:lnTo>
                <a:lnTo>
                  <a:pt x="1702231" y="1990483"/>
                </a:lnTo>
                <a:lnTo>
                  <a:pt x="1701977" y="1990648"/>
                </a:lnTo>
                <a:lnTo>
                  <a:pt x="1710874" y="1990648"/>
                </a:lnTo>
                <a:lnTo>
                  <a:pt x="1722018" y="2007946"/>
                </a:lnTo>
                <a:lnTo>
                  <a:pt x="1715744" y="2011997"/>
                </a:lnTo>
                <a:lnTo>
                  <a:pt x="1700187" y="2021509"/>
                </a:lnTo>
                <a:close/>
              </a:path>
              <a:path w="2230120" h="2184400">
                <a:moveTo>
                  <a:pt x="1668097" y="2017369"/>
                </a:moveTo>
                <a:lnTo>
                  <a:pt x="1657045" y="2017369"/>
                </a:lnTo>
                <a:lnTo>
                  <a:pt x="1657311" y="2017217"/>
                </a:lnTo>
                <a:lnTo>
                  <a:pt x="1665325" y="2012581"/>
                </a:lnTo>
                <a:lnTo>
                  <a:pt x="1668097" y="2017369"/>
                </a:lnTo>
                <a:close/>
              </a:path>
              <a:path w="2230120" h="2184400">
                <a:moveTo>
                  <a:pt x="1657252" y="2017249"/>
                </a:moveTo>
                <a:close/>
              </a:path>
              <a:path w="2230120" h="2184400">
                <a:moveTo>
                  <a:pt x="1655610" y="2047100"/>
                </a:moveTo>
                <a:lnTo>
                  <a:pt x="1643418" y="2024824"/>
                </a:lnTo>
                <a:lnTo>
                  <a:pt x="1657252" y="2017249"/>
                </a:lnTo>
                <a:lnTo>
                  <a:pt x="1657045" y="2017369"/>
                </a:lnTo>
                <a:lnTo>
                  <a:pt x="1668097" y="2017369"/>
                </a:lnTo>
                <a:lnTo>
                  <a:pt x="1678051" y="2034565"/>
                </a:lnTo>
                <a:lnTo>
                  <a:pt x="1669516" y="2039492"/>
                </a:lnTo>
                <a:lnTo>
                  <a:pt x="1655610" y="2047100"/>
                </a:lnTo>
                <a:close/>
              </a:path>
              <a:path w="2230120" h="2184400">
                <a:moveTo>
                  <a:pt x="1624046" y="2041994"/>
                </a:moveTo>
                <a:lnTo>
                  <a:pt x="1610741" y="2041994"/>
                </a:lnTo>
                <a:lnTo>
                  <a:pt x="1610944" y="2041893"/>
                </a:lnTo>
                <a:lnTo>
                  <a:pt x="1621243" y="2036572"/>
                </a:lnTo>
                <a:lnTo>
                  <a:pt x="1624046" y="2041994"/>
                </a:lnTo>
                <a:close/>
              </a:path>
              <a:path w="2230120" h="2184400">
                <a:moveTo>
                  <a:pt x="1610794" y="2041967"/>
                </a:moveTo>
                <a:lnTo>
                  <a:pt x="1610937" y="2041893"/>
                </a:lnTo>
                <a:lnTo>
                  <a:pt x="1610794" y="2041967"/>
                </a:lnTo>
                <a:close/>
              </a:path>
              <a:path w="2230120" h="2184400">
                <a:moveTo>
                  <a:pt x="1627040" y="2047786"/>
                </a:moveTo>
                <a:lnTo>
                  <a:pt x="1599018" y="2047786"/>
                </a:lnTo>
                <a:lnTo>
                  <a:pt x="1599158" y="2047722"/>
                </a:lnTo>
                <a:lnTo>
                  <a:pt x="1610794" y="2041967"/>
                </a:lnTo>
                <a:lnTo>
                  <a:pt x="1624046" y="2041994"/>
                </a:lnTo>
                <a:lnTo>
                  <a:pt x="1627040" y="2047786"/>
                </a:lnTo>
                <a:close/>
              </a:path>
              <a:path w="2230120" h="2184400">
                <a:moveTo>
                  <a:pt x="1599033" y="2047778"/>
                </a:moveTo>
                <a:close/>
              </a:path>
              <a:path w="2230120" h="2184400">
                <a:moveTo>
                  <a:pt x="1609877" y="2070747"/>
                </a:moveTo>
                <a:lnTo>
                  <a:pt x="1598904" y="2047836"/>
                </a:lnTo>
                <a:lnTo>
                  <a:pt x="1599033" y="2047778"/>
                </a:lnTo>
                <a:lnTo>
                  <a:pt x="1627040" y="2047786"/>
                </a:lnTo>
                <a:lnTo>
                  <a:pt x="1632902" y="2059127"/>
                </a:lnTo>
                <a:lnTo>
                  <a:pt x="1622196" y="2064664"/>
                </a:lnTo>
                <a:lnTo>
                  <a:pt x="1609877" y="2070747"/>
                </a:lnTo>
                <a:close/>
              </a:path>
              <a:path w="2230120" h="2184400">
                <a:moveTo>
                  <a:pt x="1576258" y="2059025"/>
                </a:moveTo>
                <a:lnTo>
                  <a:pt x="1575193" y="2059025"/>
                </a:lnTo>
                <a:lnTo>
                  <a:pt x="1575333" y="2058962"/>
                </a:lnTo>
                <a:lnTo>
                  <a:pt x="1576070" y="2058619"/>
                </a:lnTo>
                <a:lnTo>
                  <a:pt x="1576258" y="2059025"/>
                </a:lnTo>
                <a:close/>
              </a:path>
              <a:path w="2230120" h="2184400">
                <a:moveTo>
                  <a:pt x="1575240" y="2059003"/>
                </a:moveTo>
                <a:close/>
              </a:path>
              <a:path w="2230120" h="2184400">
                <a:moveTo>
                  <a:pt x="1578774" y="2064435"/>
                </a:moveTo>
                <a:lnTo>
                  <a:pt x="1563166" y="2064435"/>
                </a:lnTo>
                <a:lnTo>
                  <a:pt x="1575240" y="2059003"/>
                </a:lnTo>
                <a:lnTo>
                  <a:pt x="1576258" y="2059025"/>
                </a:lnTo>
                <a:lnTo>
                  <a:pt x="1578774" y="2064435"/>
                </a:lnTo>
                <a:close/>
              </a:path>
              <a:path w="2230120" h="2184400">
                <a:moveTo>
                  <a:pt x="1563281" y="2092083"/>
                </a:moveTo>
                <a:lnTo>
                  <a:pt x="1553146" y="2068804"/>
                </a:lnTo>
                <a:lnTo>
                  <a:pt x="1563306" y="2064372"/>
                </a:lnTo>
                <a:lnTo>
                  <a:pt x="1563166" y="2064435"/>
                </a:lnTo>
                <a:lnTo>
                  <a:pt x="1578774" y="2064435"/>
                </a:lnTo>
                <a:lnTo>
                  <a:pt x="1586776" y="2081644"/>
                </a:lnTo>
                <a:lnTo>
                  <a:pt x="1573453" y="2087651"/>
                </a:lnTo>
                <a:lnTo>
                  <a:pt x="1563281" y="2092083"/>
                </a:lnTo>
                <a:close/>
              </a:path>
              <a:path w="2230120" h="2184400">
                <a:moveTo>
                  <a:pt x="1530540" y="2079828"/>
                </a:moveTo>
                <a:lnTo>
                  <a:pt x="1526628" y="2079828"/>
                </a:lnTo>
                <a:lnTo>
                  <a:pt x="1529981" y="2078456"/>
                </a:lnTo>
                <a:lnTo>
                  <a:pt x="1530540" y="2079828"/>
                </a:lnTo>
                <a:close/>
              </a:path>
              <a:path w="2230120" h="2184400">
                <a:moveTo>
                  <a:pt x="1515618" y="2111336"/>
                </a:moveTo>
                <a:lnTo>
                  <a:pt x="1506613" y="2087587"/>
                </a:lnTo>
                <a:lnTo>
                  <a:pt x="1514436" y="2084616"/>
                </a:lnTo>
                <a:lnTo>
                  <a:pt x="1526768" y="2079764"/>
                </a:lnTo>
                <a:lnTo>
                  <a:pt x="1526628" y="2079828"/>
                </a:lnTo>
                <a:lnTo>
                  <a:pt x="1530540" y="2079828"/>
                </a:lnTo>
                <a:lnTo>
                  <a:pt x="1539557" y="2101977"/>
                </a:lnTo>
                <a:lnTo>
                  <a:pt x="1536064" y="2103412"/>
                </a:lnTo>
                <a:lnTo>
                  <a:pt x="1523441" y="2108365"/>
                </a:lnTo>
                <a:lnTo>
                  <a:pt x="1515618" y="2111336"/>
                </a:lnTo>
                <a:close/>
              </a:path>
              <a:path w="2230120" h="2184400">
                <a:moveTo>
                  <a:pt x="1514297" y="2084666"/>
                </a:moveTo>
                <a:lnTo>
                  <a:pt x="1514426" y="2084616"/>
                </a:lnTo>
                <a:lnTo>
                  <a:pt x="1514297" y="2084666"/>
                </a:lnTo>
                <a:close/>
              </a:path>
              <a:path w="2230120" h="2184400">
                <a:moveTo>
                  <a:pt x="1483793" y="2098344"/>
                </a:moveTo>
                <a:lnTo>
                  <a:pt x="1476857" y="2098344"/>
                </a:lnTo>
                <a:lnTo>
                  <a:pt x="1483029" y="2096173"/>
                </a:lnTo>
                <a:lnTo>
                  <a:pt x="1483793" y="2098344"/>
                </a:lnTo>
                <a:close/>
              </a:path>
              <a:path w="2230120" h="2184400">
                <a:moveTo>
                  <a:pt x="1467116" y="2128380"/>
                </a:moveTo>
                <a:lnTo>
                  <a:pt x="1459268" y="2104224"/>
                </a:lnTo>
                <a:lnTo>
                  <a:pt x="1464373" y="2102573"/>
                </a:lnTo>
                <a:lnTo>
                  <a:pt x="1476997" y="2098294"/>
                </a:lnTo>
                <a:lnTo>
                  <a:pt x="1476857" y="2098344"/>
                </a:lnTo>
                <a:lnTo>
                  <a:pt x="1483793" y="2098344"/>
                </a:lnTo>
                <a:lnTo>
                  <a:pt x="1491462" y="2120138"/>
                </a:lnTo>
                <a:lnTo>
                  <a:pt x="1485138" y="2122360"/>
                </a:lnTo>
                <a:lnTo>
                  <a:pt x="1472222" y="2126729"/>
                </a:lnTo>
                <a:lnTo>
                  <a:pt x="1467116" y="2128380"/>
                </a:lnTo>
                <a:close/>
              </a:path>
              <a:path w="2230120" h="2184400">
                <a:moveTo>
                  <a:pt x="1464233" y="2102612"/>
                </a:moveTo>
                <a:lnTo>
                  <a:pt x="1464373" y="2102573"/>
                </a:lnTo>
                <a:lnTo>
                  <a:pt x="1464233" y="2102612"/>
                </a:lnTo>
                <a:close/>
              </a:path>
              <a:path w="2230120" h="2184400">
                <a:moveTo>
                  <a:pt x="1417878" y="2143201"/>
                </a:moveTo>
                <a:lnTo>
                  <a:pt x="1411224" y="2118690"/>
                </a:lnTo>
                <a:lnTo>
                  <a:pt x="1413205" y="2118156"/>
                </a:lnTo>
                <a:lnTo>
                  <a:pt x="1426095" y="2114486"/>
                </a:lnTo>
                <a:lnTo>
                  <a:pt x="1435328" y="2111730"/>
                </a:lnTo>
                <a:lnTo>
                  <a:pt x="1442580" y="2136076"/>
                </a:lnTo>
                <a:lnTo>
                  <a:pt x="1433055" y="2138908"/>
                </a:lnTo>
                <a:lnTo>
                  <a:pt x="1419860" y="2142667"/>
                </a:lnTo>
                <a:lnTo>
                  <a:pt x="1417878" y="2143201"/>
                </a:lnTo>
                <a:close/>
              </a:path>
              <a:path w="2230120" h="2184400">
                <a:moveTo>
                  <a:pt x="1425943" y="2114524"/>
                </a:moveTo>
                <a:lnTo>
                  <a:pt x="1426071" y="2114486"/>
                </a:lnTo>
                <a:lnTo>
                  <a:pt x="1425943" y="2114524"/>
                </a:lnTo>
                <a:close/>
              </a:path>
              <a:path w="2230120" h="2184400">
                <a:moveTo>
                  <a:pt x="1413052" y="2118194"/>
                </a:moveTo>
                <a:lnTo>
                  <a:pt x="1413186" y="2118156"/>
                </a:lnTo>
                <a:lnTo>
                  <a:pt x="1413052" y="2118194"/>
                </a:lnTo>
                <a:close/>
              </a:path>
              <a:path w="2230120" h="2184400">
                <a:moveTo>
                  <a:pt x="1387749" y="2128291"/>
                </a:moveTo>
                <a:lnTo>
                  <a:pt x="1373987" y="2128291"/>
                </a:lnTo>
                <a:lnTo>
                  <a:pt x="1386967" y="2125103"/>
                </a:lnTo>
                <a:lnTo>
                  <a:pt x="1387749" y="2128291"/>
                </a:lnTo>
                <a:close/>
              </a:path>
              <a:path w="2230120" h="2184400">
                <a:moveTo>
                  <a:pt x="1368170" y="2155723"/>
                </a:moveTo>
                <a:lnTo>
                  <a:pt x="1362417" y="2130983"/>
                </a:lnTo>
                <a:lnTo>
                  <a:pt x="1374139" y="2128253"/>
                </a:lnTo>
                <a:lnTo>
                  <a:pt x="1373987" y="2128291"/>
                </a:lnTo>
                <a:lnTo>
                  <a:pt x="1387749" y="2128291"/>
                </a:lnTo>
                <a:lnTo>
                  <a:pt x="1393024" y="2149767"/>
                </a:lnTo>
                <a:lnTo>
                  <a:pt x="1379893" y="2152992"/>
                </a:lnTo>
                <a:lnTo>
                  <a:pt x="1368170" y="2155723"/>
                </a:lnTo>
                <a:close/>
              </a:path>
              <a:path w="2230120" h="2184400">
                <a:moveTo>
                  <a:pt x="1338582" y="2139581"/>
                </a:moveTo>
                <a:lnTo>
                  <a:pt x="1321028" y="2139581"/>
                </a:lnTo>
                <a:lnTo>
                  <a:pt x="1334503" y="2136965"/>
                </a:lnTo>
                <a:lnTo>
                  <a:pt x="1337894" y="2136254"/>
                </a:lnTo>
                <a:lnTo>
                  <a:pt x="1338582" y="2139581"/>
                </a:lnTo>
                <a:close/>
              </a:path>
              <a:path w="2230120" h="2184400">
                <a:moveTo>
                  <a:pt x="1334350" y="2136990"/>
                </a:moveTo>
                <a:lnTo>
                  <a:pt x="1334503" y="2136965"/>
                </a:lnTo>
                <a:lnTo>
                  <a:pt x="1334350" y="2136990"/>
                </a:lnTo>
                <a:close/>
              </a:path>
              <a:path w="2230120" h="2184400">
                <a:moveTo>
                  <a:pt x="1317790" y="2165972"/>
                </a:moveTo>
                <a:lnTo>
                  <a:pt x="1313256" y="2140978"/>
                </a:lnTo>
                <a:lnTo>
                  <a:pt x="1321181" y="2139543"/>
                </a:lnTo>
                <a:lnTo>
                  <a:pt x="1321028" y="2139581"/>
                </a:lnTo>
                <a:lnTo>
                  <a:pt x="1338582" y="2139581"/>
                </a:lnTo>
                <a:lnTo>
                  <a:pt x="1343037" y="2161133"/>
                </a:lnTo>
                <a:lnTo>
                  <a:pt x="1339342" y="2161895"/>
                </a:lnTo>
                <a:lnTo>
                  <a:pt x="1325702" y="2164537"/>
                </a:lnTo>
                <a:lnTo>
                  <a:pt x="1317790" y="2165972"/>
                </a:lnTo>
                <a:close/>
              </a:path>
              <a:path w="2230120" h="2184400">
                <a:moveTo>
                  <a:pt x="1288706" y="2146376"/>
                </a:moveTo>
                <a:lnTo>
                  <a:pt x="1280693" y="2146376"/>
                </a:lnTo>
                <a:lnTo>
                  <a:pt x="1288516" y="2145157"/>
                </a:lnTo>
                <a:lnTo>
                  <a:pt x="1288706" y="2146376"/>
                </a:lnTo>
                <a:close/>
              </a:path>
              <a:path w="2230120" h="2184400">
                <a:moveTo>
                  <a:pt x="1289009" y="2148319"/>
                </a:moveTo>
                <a:lnTo>
                  <a:pt x="1267142" y="2148319"/>
                </a:lnTo>
                <a:lnTo>
                  <a:pt x="1280845" y="2146350"/>
                </a:lnTo>
                <a:lnTo>
                  <a:pt x="1280693" y="2146376"/>
                </a:lnTo>
                <a:lnTo>
                  <a:pt x="1288706" y="2146376"/>
                </a:lnTo>
                <a:lnTo>
                  <a:pt x="1289009" y="2148319"/>
                </a:lnTo>
                <a:close/>
              </a:path>
              <a:path w="2230120" h="2184400">
                <a:moveTo>
                  <a:pt x="1266990" y="2173947"/>
                </a:moveTo>
                <a:lnTo>
                  <a:pt x="1263688" y="2148763"/>
                </a:lnTo>
                <a:lnTo>
                  <a:pt x="1267294" y="2148293"/>
                </a:lnTo>
                <a:lnTo>
                  <a:pt x="1267142" y="2148319"/>
                </a:lnTo>
                <a:lnTo>
                  <a:pt x="1289009" y="2148319"/>
                </a:lnTo>
                <a:lnTo>
                  <a:pt x="1292428" y="2170252"/>
                </a:lnTo>
                <a:lnTo>
                  <a:pt x="1284452" y="2171496"/>
                </a:lnTo>
                <a:lnTo>
                  <a:pt x="1270584" y="2173478"/>
                </a:lnTo>
                <a:lnTo>
                  <a:pt x="1266990" y="2173947"/>
                </a:lnTo>
                <a:close/>
              </a:path>
              <a:path w="2230120" h="2184400">
                <a:moveTo>
                  <a:pt x="1216037" y="2179612"/>
                </a:moveTo>
                <a:lnTo>
                  <a:pt x="1213675" y="2154313"/>
                </a:lnTo>
                <a:lnTo>
                  <a:pt x="1226312" y="2153145"/>
                </a:lnTo>
                <a:lnTo>
                  <a:pt x="1238796" y="2151824"/>
                </a:lnTo>
                <a:lnTo>
                  <a:pt x="1241463" y="2177072"/>
                </a:lnTo>
                <a:lnTo>
                  <a:pt x="1228661" y="2178431"/>
                </a:lnTo>
                <a:lnTo>
                  <a:pt x="1216037" y="2179612"/>
                </a:lnTo>
                <a:close/>
              </a:path>
              <a:path w="2230120" h="2184400">
                <a:moveTo>
                  <a:pt x="1226159" y="2153158"/>
                </a:moveTo>
                <a:lnTo>
                  <a:pt x="1226312" y="2153145"/>
                </a:lnTo>
                <a:lnTo>
                  <a:pt x="1226159" y="2153158"/>
                </a:lnTo>
                <a:close/>
              </a:path>
              <a:path w="2230120" h="2184400">
                <a:moveTo>
                  <a:pt x="1188687" y="2156498"/>
                </a:moveTo>
                <a:lnTo>
                  <a:pt x="1184719" y="2156498"/>
                </a:lnTo>
                <a:lnTo>
                  <a:pt x="1188669" y="2156231"/>
                </a:lnTo>
                <a:lnTo>
                  <a:pt x="1188687" y="2156498"/>
                </a:lnTo>
                <a:close/>
              </a:path>
              <a:path w="2230120" h="2184400">
                <a:moveTo>
                  <a:pt x="1188740" y="2157272"/>
                </a:moveTo>
                <a:lnTo>
                  <a:pt x="1170813" y="2157272"/>
                </a:lnTo>
                <a:lnTo>
                  <a:pt x="1184871" y="2156485"/>
                </a:lnTo>
                <a:lnTo>
                  <a:pt x="1184719" y="2156498"/>
                </a:lnTo>
                <a:lnTo>
                  <a:pt x="1188687" y="2156498"/>
                </a:lnTo>
                <a:lnTo>
                  <a:pt x="1188740" y="2157272"/>
                </a:lnTo>
                <a:close/>
              </a:path>
              <a:path w="2230120" h="2184400">
                <a:moveTo>
                  <a:pt x="1164717" y="2182964"/>
                </a:moveTo>
                <a:lnTo>
                  <a:pt x="1163612" y="2157577"/>
                </a:lnTo>
                <a:lnTo>
                  <a:pt x="1170965" y="2157260"/>
                </a:lnTo>
                <a:lnTo>
                  <a:pt x="1170813" y="2157272"/>
                </a:lnTo>
                <a:lnTo>
                  <a:pt x="1188740" y="2157272"/>
                </a:lnTo>
                <a:lnTo>
                  <a:pt x="1190396" y="2181567"/>
                </a:lnTo>
                <a:lnTo>
                  <a:pt x="1186294" y="2181847"/>
                </a:lnTo>
                <a:lnTo>
                  <a:pt x="1172222" y="2182634"/>
                </a:lnTo>
                <a:lnTo>
                  <a:pt x="1164717" y="2182964"/>
                </a:lnTo>
                <a:close/>
              </a:path>
              <a:path w="2230120" h="2184400">
                <a:moveTo>
                  <a:pt x="1138547" y="2158657"/>
                </a:moveTo>
                <a:lnTo>
                  <a:pt x="1114814" y="2158656"/>
                </a:lnTo>
                <a:lnTo>
                  <a:pt x="1128966" y="2158568"/>
                </a:lnTo>
                <a:lnTo>
                  <a:pt x="1128801" y="2158568"/>
                </a:lnTo>
                <a:lnTo>
                  <a:pt x="1138542" y="2158390"/>
                </a:lnTo>
                <a:lnTo>
                  <a:pt x="1138547" y="2158657"/>
                </a:lnTo>
                <a:close/>
              </a:path>
              <a:path w="2230120" h="2184400">
                <a:moveTo>
                  <a:pt x="1114882" y="2184057"/>
                </a:moveTo>
                <a:lnTo>
                  <a:pt x="1113307" y="2184044"/>
                </a:lnTo>
                <a:lnTo>
                  <a:pt x="1113459" y="2158644"/>
                </a:lnTo>
                <a:lnTo>
                  <a:pt x="1114814" y="2158656"/>
                </a:lnTo>
                <a:lnTo>
                  <a:pt x="1138547" y="2158657"/>
                </a:lnTo>
                <a:lnTo>
                  <a:pt x="1139012" y="2183790"/>
                </a:lnTo>
                <a:lnTo>
                  <a:pt x="1129283" y="2183968"/>
                </a:lnTo>
                <a:lnTo>
                  <a:pt x="1114882" y="2184057"/>
                </a:lnTo>
                <a:close/>
              </a:path>
              <a:path w="2230120" h="2184400">
                <a:moveTo>
                  <a:pt x="1087755" y="2183726"/>
                </a:moveTo>
                <a:lnTo>
                  <a:pt x="1086116" y="2183701"/>
                </a:lnTo>
                <a:lnTo>
                  <a:pt x="1071803" y="2183257"/>
                </a:lnTo>
                <a:lnTo>
                  <a:pt x="1062050" y="2182837"/>
                </a:lnTo>
                <a:lnTo>
                  <a:pt x="1063155" y="2157463"/>
                </a:lnTo>
                <a:lnTo>
                  <a:pt x="1072743" y="2157882"/>
                </a:lnTo>
                <a:lnTo>
                  <a:pt x="1086739" y="2158314"/>
                </a:lnTo>
                <a:lnTo>
                  <a:pt x="1088224" y="2158339"/>
                </a:lnTo>
                <a:lnTo>
                  <a:pt x="1087755" y="2183726"/>
                </a:lnTo>
                <a:close/>
              </a:path>
              <a:path w="2230120" h="2184400">
                <a:moveTo>
                  <a:pt x="1036383" y="2181377"/>
                </a:moveTo>
                <a:lnTo>
                  <a:pt x="1028979" y="2180869"/>
                </a:lnTo>
                <a:lnTo>
                  <a:pt x="1014844" y="2179726"/>
                </a:lnTo>
                <a:lnTo>
                  <a:pt x="1010742" y="2179345"/>
                </a:lnTo>
                <a:lnTo>
                  <a:pt x="1013104" y="2154059"/>
                </a:lnTo>
                <a:lnTo>
                  <a:pt x="1017069" y="2154428"/>
                </a:lnTo>
                <a:lnTo>
                  <a:pt x="1031024" y="2155545"/>
                </a:lnTo>
                <a:lnTo>
                  <a:pt x="1030858" y="2155545"/>
                </a:lnTo>
                <a:lnTo>
                  <a:pt x="1038110" y="2156028"/>
                </a:lnTo>
                <a:lnTo>
                  <a:pt x="1036383" y="2181377"/>
                </a:lnTo>
                <a:close/>
              </a:path>
              <a:path w="2230120" h="2184400">
                <a:moveTo>
                  <a:pt x="985164" y="2176741"/>
                </a:moveTo>
                <a:lnTo>
                  <a:pt x="972769" y="2175281"/>
                </a:lnTo>
                <a:lnTo>
                  <a:pt x="959802" y="2173579"/>
                </a:lnTo>
                <a:lnTo>
                  <a:pt x="963091" y="2148395"/>
                </a:lnTo>
                <a:lnTo>
                  <a:pt x="976071" y="2150097"/>
                </a:lnTo>
                <a:lnTo>
                  <a:pt x="988148" y="2151519"/>
                </a:lnTo>
                <a:lnTo>
                  <a:pt x="985164" y="2176741"/>
                </a:lnTo>
                <a:close/>
              </a:path>
              <a:path w="2230120" h="2184400">
                <a:moveTo>
                  <a:pt x="934364" y="2169807"/>
                </a:moveTo>
                <a:lnTo>
                  <a:pt x="931176" y="2169312"/>
                </a:lnTo>
                <a:lnTo>
                  <a:pt x="917435" y="2167001"/>
                </a:lnTo>
                <a:lnTo>
                  <a:pt x="909027" y="2165477"/>
                </a:lnTo>
                <a:lnTo>
                  <a:pt x="913561" y="2140483"/>
                </a:lnTo>
                <a:lnTo>
                  <a:pt x="921816" y="2141982"/>
                </a:lnTo>
                <a:lnTo>
                  <a:pt x="935254" y="2144242"/>
                </a:lnTo>
                <a:lnTo>
                  <a:pt x="938276" y="2144712"/>
                </a:lnTo>
                <a:lnTo>
                  <a:pt x="934364" y="2169807"/>
                </a:lnTo>
                <a:close/>
              </a:path>
              <a:path w="2230120" h="2184400">
                <a:moveTo>
                  <a:pt x="883793" y="2160562"/>
                </a:moveTo>
                <a:lnTo>
                  <a:pt x="876528" y="2159063"/>
                </a:lnTo>
                <a:lnTo>
                  <a:pt x="863015" y="2156091"/>
                </a:lnTo>
                <a:lnTo>
                  <a:pt x="858672" y="2155075"/>
                </a:lnTo>
                <a:lnTo>
                  <a:pt x="864425" y="2130336"/>
                </a:lnTo>
                <a:lnTo>
                  <a:pt x="868756" y="2131352"/>
                </a:lnTo>
                <a:lnTo>
                  <a:pt x="881861" y="2134222"/>
                </a:lnTo>
                <a:lnTo>
                  <a:pt x="888936" y="2135682"/>
                </a:lnTo>
                <a:lnTo>
                  <a:pt x="883793" y="2160562"/>
                </a:lnTo>
                <a:close/>
              </a:path>
              <a:path w="2230120" h="2184400">
                <a:moveTo>
                  <a:pt x="833678" y="2149030"/>
                </a:moveTo>
                <a:lnTo>
                  <a:pt x="822845" y="2146223"/>
                </a:lnTo>
                <a:lnTo>
                  <a:pt x="808837" y="2142413"/>
                </a:lnTo>
                <a:lnTo>
                  <a:pt x="815797" y="2117979"/>
                </a:lnTo>
                <a:lnTo>
                  <a:pt x="816414" y="2118156"/>
                </a:lnTo>
                <a:lnTo>
                  <a:pt x="829360" y="2121674"/>
                </a:lnTo>
                <a:lnTo>
                  <a:pt x="840041" y="2124443"/>
                </a:lnTo>
                <a:lnTo>
                  <a:pt x="833678" y="2149030"/>
                </a:lnTo>
                <a:close/>
              </a:path>
              <a:path w="2230120" h="2184400">
                <a:moveTo>
                  <a:pt x="784301" y="2135263"/>
                </a:moveTo>
                <a:lnTo>
                  <a:pt x="783272" y="2134958"/>
                </a:lnTo>
                <a:lnTo>
                  <a:pt x="770216" y="2130894"/>
                </a:lnTo>
                <a:lnTo>
                  <a:pt x="759790" y="2127504"/>
                </a:lnTo>
                <a:lnTo>
                  <a:pt x="767638" y="2103348"/>
                </a:lnTo>
                <a:lnTo>
                  <a:pt x="778052" y="2106739"/>
                </a:lnTo>
                <a:lnTo>
                  <a:pt x="790693" y="2110663"/>
                </a:lnTo>
                <a:lnTo>
                  <a:pt x="791552" y="2110930"/>
                </a:lnTo>
                <a:lnTo>
                  <a:pt x="784301" y="2135263"/>
                </a:lnTo>
                <a:close/>
              </a:path>
              <a:path w="2230120" h="2184400">
                <a:moveTo>
                  <a:pt x="735469" y="2119198"/>
                </a:moveTo>
                <a:lnTo>
                  <a:pt x="731469" y="2117788"/>
                </a:lnTo>
                <a:lnTo>
                  <a:pt x="718705" y="2113127"/>
                </a:lnTo>
                <a:lnTo>
                  <a:pt x="711339" y="2110333"/>
                </a:lnTo>
                <a:lnTo>
                  <a:pt x="720344" y="2086584"/>
                </a:lnTo>
                <a:lnTo>
                  <a:pt x="727576" y="2089327"/>
                </a:lnTo>
                <a:lnTo>
                  <a:pt x="740054" y="2093887"/>
                </a:lnTo>
                <a:lnTo>
                  <a:pt x="743889" y="2095233"/>
                </a:lnTo>
                <a:lnTo>
                  <a:pt x="735469" y="2119198"/>
                </a:lnTo>
                <a:close/>
              </a:path>
              <a:path w="2230120" h="2184400">
                <a:moveTo>
                  <a:pt x="687412" y="2100910"/>
                </a:moveTo>
                <a:lnTo>
                  <a:pt x="680847" y="2098243"/>
                </a:lnTo>
                <a:lnTo>
                  <a:pt x="668388" y="2092985"/>
                </a:lnTo>
                <a:lnTo>
                  <a:pt x="663714" y="2090953"/>
                </a:lnTo>
                <a:lnTo>
                  <a:pt x="673862" y="2067674"/>
                </a:lnTo>
                <a:lnTo>
                  <a:pt x="678389" y="2069642"/>
                </a:lnTo>
                <a:lnTo>
                  <a:pt x="690714" y="2074837"/>
                </a:lnTo>
                <a:lnTo>
                  <a:pt x="696988" y="2077389"/>
                </a:lnTo>
                <a:lnTo>
                  <a:pt x="687412" y="2100910"/>
                </a:lnTo>
                <a:close/>
              </a:path>
              <a:path w="2230120" h="2184400">
                <a:moveTo>
                  <a:pt x="640257" y="2080450"/>
                </a:moveTo>
                <a:lnTo>
                  <a:pt x="631469" y="2076373"/>
                </a:lnTo>
                <a:lnTo>
                  <a:pt x="619328" y="2070557"/>
                </a:lnTo>
                <a:lnTo>
                  <a:pt x="617042" y="2069426"/>
                </a:lnTo>
                <a:lnTo>
                  <a:pt x="628281" y="2046655"/>
                </a:lnTo>
                <a:lnTo>
                  <a:pt x="630451" y="2047722"/>
                </a:lnTo>
                <a:lnTo>
                  <a:pt x="642442" y="2053475"/>
                </a:lnTo>
                <a:lnTo>
                  <a:pt x="650951" y="2057425"/>
                </a:lnTo>
                <a:lnTo>
                  <a:pt x="640257" y="2080450"/>
                </a:lnTo>
                <a:close/>
              </a:path>
              <a:path w="2230120" h="2184400">
                <a:moveTo>
                  <a:pt x="642478" y="2053475"/>
                </a:moveTo>
                <a:lnTo>
                  <a:pt x="642315" y="2053399"/>
                </a:lnTo>
                <a:lnTo>
                  <a:pt x="642478" y="2053475"/>
                </a:lnTo>
                <a:close/>
              </a:path>
              <a:path w="2230120" h="2184400">
                <a:moveTo>
                  <a:pt x="594182" y="2057831"/>
                </a:moveTo>
                <a:lnTo>
                  <a:pt x="583336" y="2052231"/>
                </a:lnTo>
                <a:lnTo>
                  <a:pt x="571500" y="2045741"/>
                </a:lnTo>
                <a:lnTo>
                  <a:pt x="583691" y="2023465"/>
                </a:lnTo>
                <a:lnTo>
                  <a:pt x="595273" y="2029802"/>
                </a:lnTo>
                <a:lnTo>
                  <a:pt x="605840" y="2035263"/>
                </a:lnTo>
                <a:lnTo>
                  <a:pt x="594182" y="2057831"/>
                </a:lnTo>
                <a:close/>
              </a:path>
              <a:path w="2230120" h="2184400">
                <a:moveTo>
                  <a:pt x="549097" y="2033142"/>
                </a:moveTo>
                <a:lnTo>
                  <a:pt x="536651" y="2025929"/>
                </a:lnTo>
                <a:lnTo>
                  <a:pt x="526999" y="2020023"/>
                </a:lnTo>
                <a:lnTo>
                  <a:pt x="540245" y="1998357"/>
                </a:lnTo>
                <a:lnTo>
                  <a:pt x="549660" y="2004110"/>
                </a:lnTo>
                <a:lnTo>
                  <a:pt x="561822" y="2011159"/>
                </a:lnTo>
                <a:lnTo>
                  <a:pt x="549097" y="2033142"/>
                </a:lnTo>
                <a:close/>
              </a:path>
              <a:path w="2230120" h="2184400">
                <a:moveTo>
                  <a:pt x="505193" y="2006409"/>
                </a:moveTo>
                <a:lnTo>
                  <a:pt x="491426" y="1997532"/>
                </a:lnTo>
                <a:lnTo>
                  <a:pt x="483717" y="1992299"/>
                </a:lnTo>
                <a:lnTo>
                  <a:pt x="497979" y="1971281"/>
                </a:lnTo>
                <a:lnTo>
                  <a:pt x="505457" y="1976348"/>
                </a:lnTo>
                <a:lnTo>
                  <a:pt x="518960" y="1985060"/>
                </a:lnTo>
                <a:lnTo>
                  <a:pt x="505193" y="2006409"/>
                </a:lnTo>
                <a:close/>
              </a:path>
              <a:path w="2230120" h="2184400">
                <a:moveTo>
                  <a:pt x="462572" y="1977694"/>
                </a:moveTo>
                <a:lnTo>
                  <a:pt x="447725" y="1967090"/>
                </a:lnTo>
                <a:lnTo>
                  <a:pt x="441756" y="1962607"/>
                </a:lnTo>
                <a:lnTo>
                  <a:pt x="457009" y="1942299"/>
                </a:lnTo>
                <a:lnTo>
                  <a:pt x="462978" y="1946783"/>
                </a:lnTo>
                <a:lnTo>
                  <a:pt x="477329" y="1957019"/>
                </a:lnTo>
                <a:lnTo>
                  <a:pt x="462572" y="1977694"/>
                </a:lnTo>
                <a:close/>
              </a:path>
              <a:path w="2230120" h="2184400">
                <a:moveTo>
                  <a:pt x="463003" y="1946783"/>
                </a:moveTo>
                <a:lnTo>
                  <a:pt x="462737" y="1946592"/>
                </a:lnTo>
                <a:lnTo>
                  <a:pt x="463003" y="1946783"/>
                </a:lnTo>
                <a:close/>
              </a:path>
              <a:path w="2230120" h="2184400">
                <a:moveTo>
                  <a:pt x="421297" y="1947049"/>
                </a:moveTo>
                <a:lnTo>
                  <a:pt x="405612" y="1934667"/>
                </a:lnTo>
                <a:lnTo>
                  <a:pt x="401205" y="1931022"/>
                </a:lnTo>
                <a:lnTo>
                  <a:pt x="417410" y="1911464"/>
                </a:lnTo>
                <a:lnTo>
                  <a:pt x="421587" y="1914918"/>
                </a:lnTo>
                <a:lnTo>
                  <a:pt x="437032" y="1927110"/>
                </a:lnTo>
                <a:lnTo>
                  <a:pt x="421297" y="1947049"/>
                </a:lnTo>
                <a:close/>
              </a:path>
              <a:path w="2230120" h="2184400">
                <a:moveTo>
                  <a:pt x="381495" y="1914537"/>
                </a:moveTo>
                <a:lnTo>
                  <a:pt x="365163" y="1900351"/>
                </a:lnTo>
                <a:lnTo>
                  <a:pt x="362153" y="1897608"/>
                </a:lnTo>
                <a:lnTo>
                  <a:pt x="379272" y="1878838"/>
                </a:lnTo>
                <a:lnTo>
                  <a:pt x="382059" y="1881377"/>
                </a:lnTo>
                <a:lnTo>
                  <a:pt x="398144" y="1895373"/>
                </a:lnTo>
                <a:lnTo>
                  <a:pt x="381495" y="1914537"/>
                </a:lnTo>
                <a:close/>
              </a:path>
              <a:path w="2230120" h="2184400">
                <a:moveTo>
                  <a:pt x="343217" y="1880235"/>
                </a:moveTo>
                <a:lnTo>
                  <a:pt x="326453" y="1864194"/>
                </a:lnTo>
                <a:lnTo>
                  <a:pt x="324688" y="1862429"/>
                </a:lnTo>
                <a:lnTo>
                  <a:pt x="342671" y="1844497"/>
                </a:lnTo>
                <a:lnTo>
                  <a:pt x="344436" y="1846262"/>
                </a:lnTo>
                <a:lnTo>
                  <a:pt x="360768" y="1861870"/>
                </a:lnTo>
                <a:lnTo>
                  <a:pt x="343217" y="1880235"/>
                </a:lnTo>
                <a:close/>
              </a:path>
              <a:path w="2230120" h="2184400">
                <a:moveTo>
                  <a:pt x="306565" y="1844192"/>
                </a:moveTo>
                <a:lnTo>
                  <a:pt x="289534" y="1826272"/>
                </a:lnTo>
                <a:lnTo>
                  <a:pt x="288874" y="1825548"/>
                </a:lnTo>
                <a:lnTo>
                  <a:pt x="307695" y="1808492"/>
                </a:lnTo>
                <a:lnTo>
                  <a:pt x="308159" y="1809000"/>
                </a:lnTo>
                <a:lnTo>
                  <a:pt x="324980" y="1826691"/>
                </a:lnTo>
                <a:lnTo>
                  <a:pt x="306565" y="1844192"/>
                </a:lnTo>
                <a:close/>
              </a:path>
              <a:path w="2230120" h="2184400">
                <a:moveTo>
                  <a:pt x="271627" y="1806486"/>
                </a:moveTo>
                <a:lnTo>
                  <a:pt x="255028" y="1787271"/>
                </a:lnTo>
                <a:lnTo>
                  <a:pt x="274256" y="1770672"/>
                </a:lnTo>
                <a:lnTo>
                  <a:pt x="290855" y="1789887"/>
                </a:lnTo>
                <a:lnTo>
                  <a:pt x="271627" y="1806486"/>
                </a:lnTo>
                <a:close/>
              </a:path>
              <a:path w="2230120" h="2184400">
                <a:moveTo>
                  <a:pt x="238683" y="1767420"/>
                </a:moveTo>
                <a:lnTo>
                  <a:pt x="237705" y="1766227"/>
                </a:lnTo>
                <a:lnTo>
                  <a:pt x="222808" y="1747202"/>
                </a:lnTo>
                <a:lnTo>
                  <a:pt x="242811" y="1731543"/>
                </a:lnTo>
                <a:lnTo>
                  <a:pt x="257519" y="1750326"/>
                </a:lnTo>
                <a:lnTo>
                  <a:pt x="258305" y="1751291"/>
                </a:lnTo>
                <a:lnTo>
                  <a:pt x="238683" y="1767420"/>
                </a:lnTo>
                <a:close/>
              </a:path>
              <a:path w="2230120" h="2184400">
                <a:moveTo>
                  <a:pt x="207416" y="1726615"/>
                </a:moveTo>
                <a:lnTo>
                  <a:pt x="205600" y="1724177"/>
                </a:lnTo>
                <a:lnTo>
                  <a:pt x="192506" y="1705686"/>
                </a:lnTo>
                <a:lnTo>
                  <a:pt x="213245" y="1691004"/>
                </a:lnTo>
                <a:lnTo>
                  <a:pt x="226168" y="1709254"/>
                </a:lnTo>
                <a:lnTo>
                  <a:pt x="227787" y="1711452"/>
                </a:lnTo>
                <a:lnTo>
                  <a:pt x="207416" y="1726615"/>
                </a:lnTo>
                <a:close/>
              </a:path>
              <a:path w="2230120" h="2184400">
                <a:moveTo>
                  <a:pt x="226339" y="1709496"/>
                </a:moveTo>
                <a:lnTo>
                  <a:pt x="226148" y="1709254"/>
                </a:lnTo>
                <a:lnTo>
                  <a:pt x="226339" y="1709496"/>
                </a:lnTo>
                <a:close/>
              </a:path>
              <a:path w="2230120" h="2184400">
                <a:moveTo>
                  <a:pt x="178092" y="1684388"/>
                </a:moveTo>
                <a:lnTo>
                  <a:pt x="175552" y="1680603"/>
                </a:lnTo>
                <a:lnTo>
                  <a:pt x="164185" y="1662772"/>
                </a:lnTo>
                <a:lnTo>
                  <a:pt x="185610" y="1649120"/>
                </a:lnTo>
                <a:lnTo>
                  <a:pt x="196815" y="1666697"/>
                </a:lnTo>
                <a:lnTo>
                  <a:pt x="199174" y="1670227"/>
                </a:lnTo>
                <a:lnTo>
                  <a:pt x="178092" y="1684388"/>
                </a:lnTo>
                <a:close/>
              </a:path>
              <a:path w="2230120" h="2184400">
                <a:moveTo>
                  <a:pt x="196977" y="1666951"/>
                </a:moveTo>
                <a:lnTo>
                  <a:pt x="196799" y="1666697"/>
                </a:lnTo>
                <a:lnTo>
                  <a:pt x="196977" y="1666951"/>
                </a:lnTo>
                <a:close/>
              </a:path>
              <a:path w="2230120" h="2184400">
                <a:moveTo>
                  <a:pt x="150787" y="1640827"/>
                </a:moveTo>
                <a:lnTo>
                  <a:pt x="147624" y="1635569"/>
                </a:lnTo>
                <a:lnTo>
                  <a:pt x="137922" y="1618576"/>
                </a:lnTo>
                <a:lnTo>
                  <a:pt x="159981" y="1605991"/>
                </a:lnTo>
                <a:lnTo>
                  <a:pt x="169532" y="1622704"/>
                </a:lnTo>
                <a:lnTo>
                  <a:pt x="172542" y="1627708"/>
                </a:lnTo>
                <a:lnTo>
                  <a:pt x="150787" y="1640827"/>
                </a:lnTo>
                <a:close/>
              </a:path>
              <a:path w="2230120" h="2184400">
                <a:moveTo>
                  <a:pt x="125577" y="1596021"/>
                </a:moveTo>
                <a:lnTo>
                  <a:pt x="121907" y="1589214"/>
                </a:lnTo>
                <a:lnTo>
                  <a:pt x="115811" y="1577365"/>
                </a:lnTo>
                <a:lnTo>
                  <a:pt x="113690" y="1573136"/>
                </a:lnTo>
                <a:lnTo>
                  <a:pt x="136410" y="1561782"/>
                </a:lnTo>
                <a:lnTo>
                  <a:pt x="138552" y="1566037"/>
                </a:lnTo>
                <a:lnTo>
                  <a:pt x="144376" y="1577365"/>
                </a:lnTo>
                <a:lnTo>
                  <a:pt x="147942" y="1583969"/>
                </a:lnTo>
                <a:lnTo>
                  <a:pt x="125577" y="1596021"/>
                </a:lnTo>
                <a:close/>
              </a:path>
              <a:path w="2230120" h="2184400">
                <a:moveTo>
                  <a:pt x="144502" y="1577581"/>
                </a:moveTo>
                <a:lnTo>
                  <a:pt x="144386" y="1577365"/>
                </a:lnTo>
                <a:lnTo>
                  <a:pt x="144502" y="1577581"/>
                </a:lnTo>
                <a:close/>
              </a:path>
              <a:path w="2230120" h="2184400">
                <a:moveTo>
                  <a:pt x="102438" y="1550022"/>
                </a:moveTo>
                <a:lnTo>
                  <a:pt x="98425" y="1541462"/>
                </a:lnTo>
                <a:lnTo>
                  <a:pt x="92913" y="1529334"/>
                </a:lnTo>
                <a:lnTo>
                  <a:pt x="91732" y="1526641"/>
                </a:lnTo>
                <a:lnTo>
                  <a:pt x="114985" y="1516418"/>
                </a:lnTo>
                <a:lnTo>
                  <a:pt x="116105" y="1518970"/>
                </a:lnTo>
                <a:lnTo>
                  <a:pt x="121488" y="1530819"/>
                </a:lnTo>
                <a:lnTo>
                  <a:pt x="125425" y="1539227"/>
                </a:lnTo>
                <a:lnTo>
                  <a:pt x="102438" y="1550022"/>
                </a:lnTo>
                <a:close/>
              </a:path>
              <a:path w="2230120" h="2184400">
                <a:moveTo>
                  <a:pt x="81584" y="1503006"/>
                </a:moveTo>
                <a:lnTo>
                  <a:pt x="77266" y="1492465"/>
                </a:lnTo>
                <a:lnTo>
                  <a:pt x="72009" y="1479143"/>
                </a:lnTo>
                <a:lnTo>
                  <a:pt x="95745" y="1470101"/>
                </a:lnTo>
                <a:lnTo>
                  <a:pt x="100833" y="1482978"/>
                </a:lnTo>
                <a:lnTo>
                  <a:pt x="105092" y="1493380"/>
                </a:lnTo>
                <a:lnTo>
                  <a:pt x="81584" y="1503006"/>
                </a:lnTo>
                <a:close/>
              </a:path>
              <a:path w="2230120" h="2184400">
                <a:moveTo>
                  <a:pt x="63068" y="1455204"/>
                </a:moveTo>
                <a:lnTo>
                  <a:pt x="58508" y="1442275"/>
                </a:lnTo>
                <a:lnTo>
                  <a:pt x="54648" y="1430896"/>
                </a:lnTo>
                <a:lnTo>
                  <a:pt x="78714" y="1422755"/>
                </a:lnTo>
                <a:lnTo>
                  <a:pt x="82565" y="1434134"/>
                </a:lnTo>
                <a:lnTo>
                  <a:pt x="86865" y="1446326"/>
                </a:lnTo>
                <a:lnTo>
                  <a:pt x="86836" y="1446479"/>
                </a:lnTo>
                <a:lnTo>
                  <a:pt x="63068" y="1455204"/>
                </a:lnTo>
                <a:close/>
              </a:path>
              <a:path w="2230120" h="2184400">
                <a:moveTo>
                  <a:pt x="46824" y="1406398"/>
                </a:moveTo>
                <a:lnTo>
                  <a:pt x="46050" y="1403896"/>
                </a:lnTo>
                <a:lnTo>
                  <a:pt x="42214" y="1390967"/>
                </a:lnTo>
                <a:lnTo>
                  <a:pt x="39598" y="1381709"/>
                </a:lnTo>
                <a:lnTo>
                  <a:pt x="64033" y="1374787"/>
                </a:lnTo>
                <a:lnTo>
                  <a:pt x="66656" y="1384045"/>
                </a:lnTo>
                <a:lnTo>
                  <a:pt x="70405" y="1396669"/>
                </a:lnTo>
                <a:lnTo>
                  <a:pt x="71081" y="1398854"/>
                </a:lnTo>
                <a:lnTo>
                  <a:pt x="46824" y="1406398"/>
                </a:lnTo>
                <a:close/>
              </a:path>
              <a:path w="2230120" h="2184400">
                <a:moveTo>
                  <a:pt x="32956" y="1356868"/>
                </a:moveTo>
                <a:lnTo>
                  <a:pt x="31661" y="1351800"/>
                </a:lnTo>
                <a:lnTo>
                  <a:pt x="28473" y="1338618"/>
                </a:lnTo>
                <a:lnTo>
                  <a:pt x="26923" y="1331861"/>
                </a:lnTo>
                <a:lnTo>
                  <a:pt x="51676" y="1326184"/>
                </a:lnTo>
                <a:lnTo>
                  <a:pt x="53190" y="1332788"/>
                </a:lnTo>
                <a:lnTo>
                  <a:pt x="56354" y="1345819"/>
                </a:lnTo>
                <a:lnTo>
                  <a:pt x="57569" y="1350568"/>
                </a:lnTo>
                <a:lnTo>
                  <a:pt x="32956" y="1356868"/>
                </a:lnTo>
                <a:close/>
              </a:path>
              <a:path w="2230120" h="2184400">
                <a:moveTo>
                  <a:pt x="21488" y="1306715"/>
                </a:moveTo>
                <a:lnTo>
                  <a:pt x="19862" y="1298702"/>
                </a:lnTo>
                <a:lnTo>
                  <a:pt x="17335" y="1285290"/>
                </a:lnTo>
                <a:lnTo>
                  <a:pt x="16649" y="1281455"/>
                </a:lnTo>
                <a:lnTo>
                  <a:pt x="41668" y="1277048"/>
                </a:lnTo>
                <a:lnTo>
                  <a:pt x="42452" y="1281455"/>
                </a:lnTo>
                <a:lnTo>
                  <a:pt x="44826" y="1293990"/>
                </a:lnTo>
                <a:lnTo>
                  <a:pt x="46380" y="1301686"/>
                </a:lnTo>
                <a:lnTo>
                  <a:pt x="21488" y="1306715"/>
                </a:lnTo>
                <a:close/>
              </a:path>
              <a:path w="2230120" h="2184400">
                <a:moveTo>
                  <a:pt x="12433" y="1256068"/>
                </a:moveTo>
                <a:lnTo>
                  <a:pt x="10731" y="1244688"/>
                </a:lnTo>
                <a:lnTo>
                  <a:pt x="8813" y="1230604"/>
                </a:lnTo>
                <a:lnTo>
                  <a:pt x="34023" y="1227493"/>
                </a:lnTo>
                <a:lnTo>
                  <a:pt x="35880" y="1241094"/>
                </a:lnTo>
                <a:lnTo>
                  <a:pt x="37553" y="1252321"/>
                </a:lnTo>
                <a:lnTo>
                  <a:pt x="12433" y="1256068"/>
                </a:lnTo>
                <a:close/>
              </a:path>
              <a:path w="2230120" h="2184400">
                <a:moveTo>
                  <a:pt x="5854" y="1205217"/>
                </a:moveTo>
                <a:lnTo>
                  <a:pt x="5420" y="1200988"/>
                </a:lnTo>
                <a:lnTo>
                  <a:pt x="4330" y="1189824"/>
                </a:lnTo>
                <a:lnTo>
                  <a:pt x="3479" y="1179601"/>
                </a:lnTo>
                <a:lnTo>
                  <a:pt x="28778" y="1177467"/>
                </a:lnTo>
                <a:lnTo>
                  <a:pt x="29645" y="1187691"/>
                </a:lnTo>
                <a:lnTo>
                  <a:pt x="30956" y="1201153"/>
                </a:lnTo>
                <a:lnTo>
                  <a:pt x="31102" y="1202436"/>
                </a:lnTo>
                <a:lnTo>
                  <a:pt x="5854" y="1205217"/>
                </a:lnTo>
                <a:close/>
              </a:path>
              <a:path w="2230120" h="2184400">
                <a:moveTo>
                  <a:pt x="1701" y="1153934"/>
                </a:moveTo>
                <a:lnTo>
                  <a:pt x="1312" y="1146835"/>
                </a:lnTo>
                <a:lnTo>
                  <a:pt x="705" y="1133182"/>
                </a:lnTo>
                <a:lnTo>
                  <a:pt x="546" y="1128229"/>
                </a:lnTo>
                <a:lnTo>
                  <a:pt x="25933" y="1127404"/>
                </a:lnTo>
                <a:lnTo>
                  <a:pt x="26167" y="1134160"/>
                </a:lnTo>
                <a:lnTo>
                  <a:pt x="26738" y="1146835"/>
                </a:lnTo>
                <a:lnTo>
                  <a:pt x="27063" y="1152448"/>
                </a:lnTo>
                <a:lnTo>
                  <a:pt x="1701" y="1153934"/>
                </a:lnTo>
                <a:close/>
              </a:path>
              <a:path w="2230120" h="2184400">
                <a:moveTo>
                  <a:pt x="26130" y="1133335"/>
                </a:moveTo>
                <a:lnTo>
                  <a:pt x="26123" y="1133182"/>
                </a:lnTo>
                <a:lnTo>
                  <a:pt x="26130" y="113333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82650" y="2596007"/>
            <a:ext cx="1860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latin typeface="Noto Sans CJK JP Regular"/>
                <a:cs typeface="Noto Sans CJK JP Regular"/>
              </a:rPr>
              <a:t>技巧和方法</a:t>
            </a:r>
            <a:r>
              <a:rPr sz="2400" dirty="0">
                <a:latin typeface="Noto Sans CJK JP Regular"/>
                <a:cs typeface="Noto Sans CJK JP Regular"/>
              </a:rPr>
              <a:t>？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10244" y="1399260"/>
            <a:ext cx="4560760" cy="8827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767620" y="1511490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Noto Sans CJK JP Regular"/>
                <a:cs typeface="Noto Sans CJK JP Regular"/>
              </a:rPr>
              <a:t>解决方案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39533" y="379095"/>
            <a:ext cx="101600" cy="184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53439" y="379095"/>
            <a:ext cx="81348" cy="1847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42542" y="368300"/>
            <a:ext cx="391909" cy="1949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49729" y="366395"/>
            <a:ext cx="197053" cy="1974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2929" y="367665"/>
            <a:ext cx="198234" cy="1968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56129" y="365125"/>
            <a:ext cx="196850" cy="1981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58339" y="366395"/>
            <a:ext cx="197243" cy="19875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61539" y="368300"/>
            <a:ext cx="195859" cy="1968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68308" y="369570"/>
            <a:ext cx="192087" cy="1841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71508" y="377825"/>
            <a:ext cx="395084" cy="1847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75126" y="370205"/>
            <a:ext cx="197650" cy="1930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34486" y="380365"/>
            <a:ext cx="131965" cy="18224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87064" y="366395"/>
            <a:ext cx="72821" cy="1949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80929" y="374650"/>
            <a:ext cx="198247" cy="1905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884536" y="366395"/>
            <a:ext cx="197840" cy="1962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02734" y="382905"/>
            <a:ext cx="136525" cy="1536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65295" y="380365"/>
            <a:ext cx="197484" cy="15875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83734" y="380365"/>
            <a:ext cx="101600" cy="15621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67884" y="425450"/>
            <a:ext cx="38100" cy="3428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67884" y="504825"/>
            <a:ext cx="38100" cy="3428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灯片编号占位符 3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03936"/>
            <a:ext cx="185597" cy="18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684"/>
            <a:ext cx="158115" cy="260985"/>
          </a:xfrm>
          <a:custGeom>
            <a:avLst/>
            <a:gdLst/>
            <a:ahLst/>
            <a:cxnLst/>
            <a:rect l="l" t="t" r="r" b="b"/>
            <a:pathLst>
              <a:path w="158115" h="260984">
                <a:moveTo>
                  <a:pt x="25654" y="260896"/>
                </a:moveTo>
                <a:lnTo>
                  <a:pt x="0" y="255776"/>
                </a:lnTo>
                <a:lnTo>
                  <a:pt x="0" y="5123"/>
                </a:lnTo>
                <a:lnTo>
                  <a:pt x="25654" y="0"/>
                </a:lnTo>
                <a:lnTo>
                  <a:pt x="76998" y="10251"/>
                </a:lnTo>
                <a:lnTo>
                  <a:pt x="118929" y="38209"/>
                </a:lnTo>
                <a:lnTo>
                  <a:pt x="147201" y="79676"/>
                </a:lnTo>
                <a:lnTo>
                  <a:pt x="157568" y="130454"/>
                </a:lnTo>
                <a:lnTo>
                  <a:pt x="147201" y="181225"/>
                </a:lnTo>
                <a:lnTo>
                  <a:pt x="118929" y="222688"/>
                </a:lnTo>
                <a:lnTo>
                  <a:pt x="76998" y="250644"/>
                </a:lnTo>
                <a:lnTo>
                  <a:pt x="25654" y="260896"/>
                </a:lnTo>
                <a:close/>
              </a:path>
            </a:pathLst>
          </a:custGeom>
          <a:solidFill>
            <a:srgbClr val="A9D25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414159"/>
            <a:ext cx="264795" cy="260985"/>
          </a:xfrm>
          <a:custGeom>
            <a:avLst/>
            <a:gdLst/>
            <a:ahLst/>
            <a:cxnLst/>
            <a:rect l="l" t="t" r="r" b="b"/>
            <a:pathLst>
              <a:path w="264795" h="260984">
                <a:moveTo>
                  <a:pt x="132499" y="260896"/>
                </a:moveTo>
                <a:lnTo>
                  <a:pt x="81147" y="250637"/>
                </a:lnTo>
                <a:lnTo>
                  <a:pt x="39155" y="222624"/>
                </a:lnTo>
                <a:lnTo>
                  <a:pt x="10710" y="181000"/>
                </a:lnTo>
                <a:lnTo>
                  <a:pt x="0" y="129908"/>
                </a:lnTo>
                <a:lnTo>
                  <a:pt x="10710" y="79445"/>
                </a:lnTo>
                <a:lnTo>
                  <a:pt x="39155" y="38141"/>
                </a:lnTo>
                <a:lnTo>
                  <a:pt x="81147" y="10243"/>
                </a:lnTo>
                <a:lnTo>
                  <a:pt x="132499" y="0"/>
                </a:lnTo>
                <a:lnTo>
                  <a:pt x="183848" y="10251"/>
                </a:lnTo>
                <a:lnTo>
                  <a:pt x="225779" y="38209"/>
                </a:lnTo>
                <a:lnTo>
                  <a:pt x="254048" y="79676"/>
                </a:lnTo>
                <a:lnTo>
                  <a:pt x="264414" y="130454"/>
                </a:lnTo>
                <a:lnTo>
                  <a:pt x="254048" y="181230"/>
                </a:lnTo>
                <a:lnTo>
                  <a:pt x="225779" y="222692"/>
                </a:lnTo>
                <a:lnTo>
                  <a:pt x="183848" y="250646"/>
                </a:lnTo>
                <a:lnTo>
                  <a:pt x="132499" y="260896"/>
                </a:lnTo>
                <a:close/>
              </a:path>
            </a:pathLst>
          </a:custGeom>
          <a:solidFill>
            <a:srgbClr val="97D2E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804" y="225552"/>
            <a:ext cx="458470" cy="450850"/>
          </a:xfrm>
          <a:custGeom>
            <a:avLst/>
            <a:gdLst/>
            <a:ahLst/>
            <a:cxnLst/>
            <a:rect l="l" t="t" r="r" b="b"/>
            <a:pathLst>
              <a:path w="458470" h="450850">
                <a:moveTo>
                  <a:pt x="228676" y="450850"/>
                </a:moveTo>
                <a:lnTo>
                  <a:pt x="182485" y="446270"/>
                </a:lnTo>
                <a:lnTo>
                  <a:pt x="139467" y="433134"/>
                </a:lnTo>
                <a:lnTo>
                  <a:pt x="100549" y="412350"/>
                </a:lnTo>
                <a:lnTo>
                  <a:pt x="66661" y="384824"/>
                </a:lnTo>
                <a:lnTo>
                  <a:pt x="38732" y="351461"/>
                </a:lnTo>
                <a:lnTo>
                  <a:pt x="17693" y="313170"/>
                </a:lnTo>
                <a:lnTo>
                  <a:pt x="4484" y="270940"/>
                </a:lnTo>
                <a:lnTo>
                  <a:pt x="0" y="225552"/>
                </a:lnTo>
                <a:lnTo>
                  <a:pt x="4484" y="180079"/>
                </a:lnTo>
                <a:lnTo>
                  <a:pt x="17739" y="137679"/>
                </a:lnTo>
                <a:lnTo>
                  <a:pt x="38775" y="99388"/>
                </a:lnTo>
                <a:lnTo>
                  <a:pt x="66694" y="66025"/>
                </a:lnTo>
                <a:lnTo>
                  <a:pt x="100570" y="38499"/>
                </a:lnTo>
                <a:lnTo>
                  <a:pt x="139477" y="17715"/>
                </a:lnTo>
                <a:lnTo>
                  <a:pt x="182488" y="4579"/>
                </a:lnTo>
                <a:lnTo>
                  <a:pt x="228676" y="0"/>
                </a:lnTo>
                <a:lnTo>
                  <a:pt x="274867" y="4580"/>
                </a:lnTo>
                <a:lnTo>
                  <a:pt x="317893" y="17717"/>
                </a:lnTo>
                <a:lnTo>
                  <a:pt x="356830" y="38505"/>
                </a:lnTo>
                <a:lnTo>
                  <a:pt x="390755" y="66041"/>
                </a:lnTo>
                <a:lnTo>
                  <a:pt x="418746" y="99419"/>
                </a:lnTo>
                <a:lnTo>
                  <a:pt x="439878" y="137733"/>
                </a:lnTo>
                <a:lnTo>
                  <a:pt x="453216" y="179994"/>
                </a:lnTo>
                <a:lnTo>
                  <a:pt x="457873" y="225425"/>
                </a:lnTo>
                <a:lnTo>
                  <a:pt x="453216" y="270855"/>
                </a:lnTo>
                <a:lnTo>
                  <a:pt x="439831" y="313223"/>
                </a:lnTo>
                <a:lnTo>
                  <a:pt x="418703" y="351492"/>
                </a:lnTo>
                <a:lnTo>
                  <a:pt x="390722" y="384840"/>
                </a:lnTo>
                <a:lnTo>
                  <a:pt x="356809" y="412357"/>
                </a:lnTo>
                <a:lnTo>
                  <a:pt x="317883" y="433136"/>
                </a:lnTo>
                <a:lnTo>
                  <a:pt x="274864" y="446270"/>
                </a:lnTo>
                <a:lnTo>
                  <a:pt x="228676" y="450850"/>
                </a:lnTo>
                <a:close/>
              </a:path>
            </a:pathLst>
          </a:custGeom>
          <a:solidFill>
            <a:srgbClr val="EA541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6285" y="1665986"/>
            <a:ext cx="1956105" cy="1999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5533" y="1532902"/>
            <a:ext cx="2217420" cy="2265680"/>
          </a:xfrm>
          <a:custGeom>
            <a:avLst/>
            <a:gdLst/>
            <a:ahLst/>
            <a:cxnLst/>
            <a:rect l="l" t="t" r="r" b="b"/>
            <a:pathLst>
              <a:path w="2217420" h="2265679">
                <a:moveTo>
                  <a:pt x="25" y="1147381"/>
                </a:moveTo>
                <a:lnTo>
                  <a:pt x="0" y="1121829"/>
                </a:lnTo>
                <a:lnTo>
                  <a:pt x="25400" y="1121981"/>
                </a:lnTo>
                <a:lnTo>
                  <a:pt x="25337" y="1132903"/>
                </a:lnTo>
                <a:lnTo>
                  <a:pt x="25424" y="1147064"/>
                </a:lnTo>
                <a:lnTo>
                  <a:pt x="12725" y="1147305"/>
                </a:lnTo>
                <a:lnTo>
                  <a:pt x="25" y="1147381"/>
                </a:lnTo>
                <a:close/>
              </a:path>
              <a:path w="2217420" h="2265679">
                <a:moveTo>
                  <a:pt x="101" y="1151280"/>
                </a:moveTo>
                <a:lnTo>
                  <a:pt x="25" y="1147546"/>
                </a:lnTo>
                <a:lnTo>
                  <a:pt x="12725" y="1147305"/>
                </a:lnTo>
                <a:lnTo>
                  <a:pt x="25425" y="1147229"/>
                </a:lnTo>
                <a:lnTo>
                  <a:pt x="25425" y="1147063"/>
                </a:lnTo>
                <a:lnTo>
                  <a:pt x="25488" y="1150810"/>
                </a:lnTo>
                <a:lnTo>
                  <a:pt x="101" y="1151280"/>
                </a:lnTo>
                <a:close/>
              </a:path>
              <a:path w="2217420" h="2265679">
                <a:moveTo>
                  <a:pt x="12725" y="1147305"/>
                </a:moveTo>
                <a:lnTo>
                  <a:pt x="25424" y="1147064"/>
                </a:lnTo>
                <a:lnTo>
                  <a:pt x="25425" y="1147229"/>
                </a:lnTo>
                <a:lnTo>
                  <a:pt x="12725" y="1147305"/>
                </a:lnTo>
                <a:close/>
              </a:path>
              <a:path w="2217420" h="2265679">
                <a:moveTo>
                  <a:pt x="25920" y="1096898"/>
                </a:moveTo>
                <a:lnTo>
                  <a:pt x="533" y="1096124"/>
                </a:lnTo>
                <a:lnTo>
                  <a:pt x="749" y="1089139"/>
                </a:lnTo>
                <a:lnTo>
                  <a:pt x="1384" y="1074483"/>
                </a:lnTo>
                <a:lnTo>
                  <a:pt x="1612" y="1070432"/>
                </a:lnTo>
                <a:lnTo>
                  <a:pt x="26974" y="1071841"/>
                </a:lnTo>
                <a:lnTo>
                  <a:pt x="26739" y="1075893"/>
                </a:lnTo>
                <a:lnTo>
                  <a:pt x="26131" y="1090079"/>
                </a:lnTo>
                <a:lnTo>
                  <a:pt x="25920" y="1096898"/>
                </a:lnTo>
                <a:close/>
              </a:path>
              <a:path w="2217420" h="2265679">
                <a:moveTo>
                  <a:pt x="26131" y="1090079"/>
                </a:moveTo>
                <a:lnTo>
                  <a:pt x="26136" y="1089926"/>
                </a:lnTo>
                <a:lnTo>
                  <a:pt x="26131" y="1090079"/>
                </a:lnTo>
                <a:close/>
              </a:path>
              <a:path w="2217420" h="2265679">
                <a:moveTo>
                  <a:pt x="28562" y="1046810"/>
                </a:moveTo>
                <a:lnTo>
                  <a:pt x="3238" y="1044765"/>
                </a:lnTo>
                <a:lnTo>
                  <a:pt x="4330" y="1031265"/>
                </a:lnTo>
                <a:lnTo>
                  <a:pt x="5448" y="1019301"/>
                </a:lnTo>
                <a:lnTo>
                  <a:pt x="30734" y="1021664"/>
                </a:lnTo>
                <a:lnTo>
                  <a:pt x="29628" y="1033627"/>
                </a:lnTo>
                <a:lnTo>
                  <a:pt x="28562" y="1046810"/>
                </a:lnTo>
                <a:close/>
              </a:path>
              <a:path w="2217420" h="2265679">
                <a:moveTo>
                  <a:pt x="29629" y="1033627"/>
                </a:moveTo>
                <a:lnTo>
                  <a:pt x="29641" y="1033462"/>
                </a:lnTo>
                <a:lnTo>
                  <a:pt x="29629" y="1033627"/>
                </a:lnTo>
                <a:close/>
              </a:path>
              <a:path w="2217420" h="2265679">
                <a:moveTo>
                  <a:pt x="33451" y="996721"/>
                </a:moveTo>
                <a:lnTo>
                  <a:pt x="8229" y="993736"/>
                </a:lnTo>
                <a:lnTo>
                  <a:pt x="8851" y="988517"/>
                </a:lnTo>
                <a:lnTo>
                  <a:pt x="10693" y="974369"/>
                </a:lnTo>
                <a:lnTo>
                  <a:pt x="11569" y="968247"/>
                </a:lnTo>
                <a:lnTo>
                  <a:pt x="36715" y="971854"/>
                </a:lnTo>
                <a:lnTo>
                  <a:pt x="35844" y="977976"/>
                </a:lnTo>
                <a:lnTo>
                  <a:pt x="34030" y="991806"/>
                </a:lnTo>
                <a:lnTo>
                  <a:pt x="33451" y="996721"/>
                </a:lnTo>
                <a:close/>
              </a:path>
              <a:path w="2217420" h="2265679">
                <a:moveTo>
                  <a:pt x="35844" y="977976"/>
                </a:moveTo>
                <a:lnTo>
                  <a:pt x="35864" y="977823"/>
                </a:lnTo>
                <a:lnTo>
                  <a:pt x="35844" y="977976"/>
                </a:lnTo>
                <a:close/>
              </a:path>
              <a:path w="2217420" h="2265679">
                <a:moveTo>
                  <a:pt x="34036" y="991806"/>
                </a:moveTo>
                <a:lnTo>
                  <a:pt x="34048" y="991654"/>
                </a:lnTo>
                <a:lnTo>
                  <a:pt x="34036" y="991806"/>
                </a:lnTo>
                <a:close/>
              </a:path>
              <a:path w="2217420" h="2265679">
                <a:moveTo>
                  <a:pt x="40525" y="947051"/>
                </a:moveTo>
                <a:lnTo>
                  <a:pt x="15481" y="942835"/>
                </a:lnTo>
                <a:lnTo>
                  <a:pt x="17259" y="932281"/>
                </a:lnTo>
                <a:lnTo>
                  <a:pt x="19939" y="917511"/>
                </a:lnTo>
                <a:lnTo>
                  <a:pt x="44881" y="922350"/>
                </a:lnTo>
                <a:lnTo>
                  <a:pt x="42252" y="936802"/>
                </a:lnTo>
                <a:lnTo>
                  <a:pt x="40525" y="947051"/>
                </a:lnTo>
                <a:close/>
              </a:path>
              <a:path w="2217420" h="2265679">
                <a:moveTo>
                  <a:pt x="44716" y="923201"/>
                </a:moveTo>
                <a:lnTo>
                  <a:pt x="44742" y="923048"/>
                </a:lnTo>
                <a:lnTo>
                  <a:pt x="44716" y="923201"/>
                </a:lnTo>
                <a:close/>
              </a:path>
              <a:path w="2217420" h="2265679">
                <a:moveTo>
                  <a:pt x="42252" y="936802"/>
                </a:moveTo>
                <a:lnTo>
                  <a:pt x="42278" y="936650"/>
                </a:lnTo>
                <a:lnTo>
                  <a:pt x="42252" y="936802"/>
                </a:lnTo>
                <a:close/>
              </a:path>
              <a:path w="2217420" h="2265679">
                <a:moveTo>
                  <a:pt x="49834" y="897597"/>
                </a:moveTo>
                <a:lnTo>
                  <a:pt x="24955" y="892454"/>
                </a:lnTo>
                <a:lnTo>
                  <a:pt x="25311" y="890714"/>
                </a:lnTo>
                <a:lnTo>
                  <a:pt x="28333" y="876985"/>
                </a:lnTo>
                <a:lnTo>
                  <a:pt x="30568" y="867359"/>
                </a:lnTo>
                <a:lnTo>
                  <a:pt x="55308" y="873112"/>
                </a:lnTo>
                <a:lnTo>
                  <a:pt x="53077" y="882726"/>
                </a:lnTo>
                <a:lnTo>
                  <a:pt x="50133" y="896162"/>
                </a:lnTo>
                <a:lnTo>
                  <a:pt x="49834" y="897597"/>
                </a:lnTo>
                <a:close/>
              </a:path>
              <a:path w="2217420" h="2265679">
                <a:moveTo>
                  <a:pt x="53077" y="882726"/>
                </a:moveTo>
                <a:lnTo>
                  <a:pt x="53111" y="882573"/>
                </a:lnTo>
                <a:lnTo>
                  <a:pt x="53077" y="882726"/>
                </a:lnTo>
                <a:close/>
              </a:path>
              <a:path w="2217420" h="2265679">
                <a:moveTo>
                  <a:pt x="50133" y="896162"/>
                </a:moveTo>
                <a:lnTo>
                  <a:pt x="50165" y="896010"/>
                </a:lnTo>
                <a:lnTo>
                  <a:pt x="50133" y="896162"/>
                </a:lnTo>
                <a:close/>
              </a:path>
              <a:path w="2217420" h="2265679">
                <a:moveTo>
                  <a:pt x="61328" y="848753"/>
                </a:moveTo>
                <a:lnTo>
                  <a:pt x="36728" y="842403"/>
                </a:lnTo>
                <a:lnTo>
                  <a:pt x="38341" y="836167"/>
                </a:lnTo>
                <a:lnTo>
                  <a:pt x="41998" y="822705"/>
                </a:lnTo>
                <a:lnTo>
                  <a:pt x="43459" y="817587"/>
                </a:lnTo>
                <a:lnTo>
                  <a:pt x="67881" y="824534"/>
                </a:lnTo>
                <a:lnTo>
                  <a:pt x="66430" y="829652"/>
                </a:lnTo>
                <a:lnTo>
                  <a:pt x="62851" y="842822"/>
                </a:lnTo>
                <a:lnTo>
                  <a:pt x="61328" y="848753"/>
                </a:lnTo>
                <a:close/>
              </a:path>
              <a:path w="2217420" h="2265679">
                <a:moveTo>
                  <a:pt x="66433" y="829652"/>
                </a:moveTo>
                <a:lnTo>
                  <a:pt x="66471" y="829500"/>
                </a:lnTo>
                <a:lnTo>
                  <a:pt x="66433" y="829652"/>
                </a:lnTo>
                <a:close/>
              </a:path>
              <a:path w="2217420" h="2265679">
                <a:moveTo>
                  <a:pt x="62852" y="842822"/>
                </a:moveTo>
                <a:lnTo>
                  <a:pt x="62890" y="842670"/>
                </a:lnTo>
                <a:lnTo>
                  <a:pt x="62852" y="842822"/>
                </a:lnTo>
                <a:close/>
              </a:path>
              <a:path w="2217420" h="2265679">
                <a:moveTo>
                  <a:pt x="74980" y="800468"/>
                </a:moveTo>
                <a:lnTo>
                  <a:pt x="50723" y="792924"/>
                </a:lnTo>
                <a:lnTo>
                  <a:pt x="53911" y="782700"/>
                </a:lnTo>
                <a:lnTo>
                  <a:pt x="58547" y="768438"/>
                </a:lnTo>
                <a:lnTo>
                  <a:pt x="82613" y="776566"/>
                </a:lnTo>
                <a:lnTo>
                  <a:pt x="78070" y="790536"/>
                </a:lnTo>
                <a:lnTo>
                  <a:pt x="74980" y="800468"/>
                </a:lnTo>
                <a:close/>
              </a:path>
              <a:path w="2217420" h="2265679">
                <a:moveTo>
                  <a:pt x="82259" y="777633"/>
                </a:moveTo>
                <a:lnTo>
                  <a:pt x="82308" y="777481"/>
                </a:lnTo>
                <a:lnTo>
                  <a:pt x="82259" y="777633"/>
                </a:lnTo>
                <a:close/>
              </a:path>
              <a:path w="2217420" h="2265679">
                <a:moveTo>
                  <a:pt x="78070" y="790536"/>
                </a:moveTo>
                <a:lnTo>
                  <a:pt x="78117" y="790384"/>
                </a:lnTo>
                <a:lnTo>
                  <a:pt x="78070" y="790536"/>
                </a:lnTo>
                <a:close/>
              </a:path>
              <a:path w="2217420" h="2265679">
                <a:moveTo>
                  <a:pt x="90843" y="752703"/>
                </a:moveTo>
                <a:lnTo>
                  <a:pt x="66878" y="744283"/>
                </a:lnTo>
                <a:lnTo>
                  <a:pt x="67208" y="743330"/>
                </a:lnTo>
                <a:lnTo>
                  <a:pt x="71945" y="730351"/>
                </a:lnTo>
                <a:lnTo>
                  <a:pt x="75806" y="720178"/>
                </a:lnTo>
                <a:lnTo>
                  <a:pt x="99555" y="729170"/>
                </a:lnTo>
                <a:lnTo>
                  <a:pt x="95706" y="739355"/>
                </a:lnTo>
                <a:lnTo>
                  <a:pt x="91070" y="752043"/>
                </a:lnTo>
                <a:lnTo>
                  <a:pt x="90843" y="752703"/>
                </a:lnTo>
                <a:close/>
              </a:path>
              <a:path w="2217420" h="2265679">
                <a:moveTo>
                  <a:pt x="95707" y="739355"/>
                </a:moveTo>
                <a:lnTo>
                  <a:pt x="95758" y="739216"/>
                </a:lnTo>
                <a:lnTo>
                  <a:pt x="95707" y="739355"/>
                </a:lnTo>
                <a:close/>
              </a:path>
              <a:path w="2217420" h="2265679">
                <a:moveTo>
                  <a:pt x="91071" y="752043"/>
                </a:moveTo>
                <a:lnTo>
                  <a:pt x="91122" y="751890"/>
                </a:lnTo>
                <a:lnTo>
                  <a:pt x="91071" y="752043"/>
                </a:lnTo>
                <a:close/>
              </a:path>
              <a:path w="2217420" h="2265679">
                <a:moveTo>
                  <a:pt x="108800" y="705853"/>
                </a:moveTo>
                <a:lnTo>
                  <a:pt x="85280" y="696277"/>
                </a:lnTo>
                <a:lnTo>
                  <a:pt x="87058" y="691895"/>
                </a:lnTo>
                <a:lnTo>
                  <a:pt x="92392" y="679221"/>
                </a:lnTo>
                <a:lnTo>
                  <a:pt x="95275" y="672591"/>
                </a:lnTo>
                <a:lnTo>
                  <a:pt x="118567" y="682739"/>
                </a:lnTo>
                <a:lnTo>
                  <a:pt x="115689" y="689355"/>
                </a:lnTo>
                <a:lnTo>
                  <a:pt x="110466" y="701751"/>
                </a:lnTo>
                <a:lnTo>
                  <a:pt x="108800" y="705853"/>
                </a:lnTo>
                <a:close/>
              </a:path>
              <a:path w="2217420" h="2265679">
                <a:moveTo>
                  <a:pt x="115689" y="689355"/>
                </a:moveTo>
                <a:lnTo>
                  <a:pt x="115747" y="689216"/>
                </a:lnTo>
                <a:lnTo>
                  <a:pt x="115689" y="689355"/>
                </a:lnTo>
                <a:close/>
              </a:path>
              <a:path w="2217420" h="2265679">
                <a:moveTo>
                  <a:pt x="110477" y="701751"/>
                </a:moveTo>
                <a:lnTo>
                  <a:pt x="110528" y="701598"/>
                </a:lnTo>
                <a:lnTo>
                  <a:pt x="110477" y="701751"/>
                </a:lnTo>
                <a:close/>
              </a:path>
              <a:path w="2217420" h="2265679">
                <a:moveTo>
                  <a:pt x="128854" y="659841"/>
                </a:moveTo>
                <a:lnTo>
                  <a:pt x="105803" y="649147"/>
                </a:lnTo>
                <a:lnTo>
                  <a:pt x="109847" y="640486"/>
                </a:lnTo>
                <a:lnTo>
                  <a:pt x="115163" y="629373"/>
                </a:lnTo>
                <a:lnTo>
                  <a:pt x="116865" y="625944"/>
                </a:lnTo>
                <a:lnTo>
                  <a:pt x="139636" y="637184"/>
                </a:lnTo>
                <a:lnTo>
                  <a:pt x="137944" y="640626"/>
                </a:lnTo>
                <a:lnTo>
                  <a:pt x="132167" y="652691"/>
                </a:lnTo>
                <a:lnTo>
                  <a:pt x="128854" y="659841"/>
                </a:lnTo>
                <a:close/>
              </a:path>
              <a:path w="2217420" h="2265679">
                <a:moveTo>
                  <a:pt x="137947" y="640626"/>
                </a:moveTo>
                <a:lnTo>
                  <a:pt x="138010" y="640486"/>
                </a:lnTo>
                <a:lnTo>
                  <a:pt x="137947" y="640626"/>
                </a:lnTo>
                <a:close/>
              </a:path>
              <a:path w="2217420" h="2265679">
                <a:moveTo>
                  <a:pt x="132168" y="652691"/>
                </a:moveTo>
                <a:lnTo>
                  <a:pt x="132232" y="652551"/>
                </a:lnTo>
                <a:lnTo>
                  <a:pt x="132168" y="652691"/>
                </a:lnTo>
                <a:close/>
              </a:path>
              <a:path w="2217420" h="2265679">
                <a:moveTo>
                  <a:pt x="150939" y="614781"/>
                </a:moveTo>
                <a:lnTo>
                  <a:pt x="128435" y="602995"/>
                </a:lnTo>
                <a:lnTo>
                  <a:pt x="133899" y="592594"/>
                </a:lnTo>
                <a:lnTo>
                  <a:pt x="140550" y="580415"/>
                </a:lnTo>
                <a:lnTo>
                  <a:pt x="162839" y="592594"/>
                </a:lnTo>
                <a:lnTo>
                  <a:pt x="156065" y="605002"/>
                </a:lnTo>
                <a:lnTo>
                  <a:pt x="150939" y="614781"/>
                </a:lnTo>
                <a:close/>
              </a:path>
              <a:path w="2217420" h="2265679">
                <a:moveTo>
                  <a:pt x="156065" y="605002"/>
                </a:moveTo>
                <a:lnTo>
                  <a:pt x="156171" y="604799"/>
                </a:lnTo>
                <a:lnTo>
                  <a:pt x="156065" y="605002"/>
                </a:lnTo>
                <a:close/>
              </a:path>
              <a:path w="2217420" h="2265679">
                <a:moveTo>
                  <a:pt x="175145" y="570725"/>
                </a:moveTo>
                <a:lnTo>
                  <a:pt x="153162" y="558012"/>
                </a:lnTo>
                <a:lnTo>
                  <a:pt x="160312" y="545630"/>
                </a:lnTo>
                <a:lnTo>
                  <a:pt x="166255" y="535901"/>
                </a:lnTo>
                <a:lnTo>
                  <a:pt x="187934" y="549135"/>
                </a:lnTo>
                <a:lnTo>
                  <a:pt x="182143" y="558609"/>
                </a:lnTo>
                <a:lnTo>
                  <a:pt x="175145" y="570725"/>
                </a:lnTo>
                <a:close/>
              </a:path>
              <a:path w="2217420" h="2265679">
                <a:moveTo>
                  <a:pt x="182161" y="558609"/>
                </a:moveTo>
                <a:lnTo>
                  <a:pt x="182308" y="558355"/>
                </a:lnTo>
                <a:lnTo>
                  <a:pt x="182161" y="558609"/>
                </a:lnTo>
                <a:close/>
              </a:path>
              <a:path w="2217420" h="2265679">
                <a:moveTo>
                  <a:pt x="201206" y="527837"/>
                </a:moveTo>
                <a:lnTo>
                  <a:pt x="179857" y="514083"/>
                </a:lnTo>
                <a:lnTo>
                  <a:pt x="189306" y="499414"/>
                </a:lnTo>
                <a:lnTo>
                  <a:pt x="193941" y="492594"/>
                </a:lnTo>
                <a:lnTo>
                  <a:pt x="214960" y="506844"/>
                </a:lnTo>
                <a:lnTo>
                  <a:pt x="210326" y="513676"/>
                </a:lnTo>
                <a:lnTo>
                  <a:pt x="201206" y="527837"/>
                </a:lnTo>
                <a:close/>
              </a:path>
              <a:path w="2217420" h="2265679">
                <a:moveTo>
                  <a:pt x="210354" y="513632"/>
                </a:moveTo>
                <a:lnTo>
                  <a:pt x="210489" y="513422"/>
                </a:lnTo>
                <a:lnTo>
                  <a:pt x="210354" y="513632"/>
                </a:lnTo>
                <a:close/>
              </a:path>
              <a:path w="2217420" h="2265679">
                <a:moveTo>
                  <a:pt x="210326" y="513676"/>
                </a:moveTo>
                <a:close/>
              </a:path>
              <a:path w="2217420" h="2265679">
                <a:moveTo>
                  <a:pt x="229184" y="486168"/>
                </a:moveTo>
                <a:lnTo>
                  <a:pt x="208508" y="471411"/>
                </a:lnTo>
                <a:lnTo>
                  <a:pt x="220218" y="455002"/>
                </a:lnTo>
                <a:lnTo>
                  <a:pt x="223545" y="450570"/>
                </a:lnTo>
                <a:lnTo>
                  <a:pt x="243865" y="465810"/>
                </a:lnTo>
                <a:lnTo>
                  <a:pt x="240728" y="470001"/>
                </a:lnTo>
                <a:lnTo>
                  <a:pt x="229184" y="486168"/>
                </a:lnTo>
                <a:close/>
              </a:path>
              <a:path w="2217420" h="2265679">
                <a:moveTo>
                  <a:pt x="240538" y="470255"/>
                </a:moveTo>
                <a:lnTo>
                  <a:pt x="240715" y="470001"/>
                </a:lnTo>
                <a:lnTo>
                  <a:pt x="240538" y="470255"/>
                </a:lnTo>
                <a:close/>
              </a:path>
              <a:path w="2217420" h="2265679">
                <a:moveTo>
                  <a:pt x="259003" y="445795"/>
                </a:moveTo>
                <a:lnTo>
                  <a:pt x="239052" y="430072"/>
                </a:lnTo>
                <a:lnTo>
                  <a:pt x="253123" y="412216"/>
                </a:lnTo>
                <a:lnTo>
                  <a:pt x="255016" y="409930"/>
                </a:lnTo>
                <a:lnTo>
                  <a:pt x="274586" y="426123"/>
                </a:lnTo>
                <a:lnTo>
                  <a:pt x="272694" y="428409"/>
                </a:lnTo>
                <a:lnTo>
                  <a:pt x="259003" y="445795"/>
                </a:lnTo>
                <a:close/>
              </a:path>
              <a:path w="2217420" h="2265679">
                <a:moveTo>
                  <a:pt x="272704" y="428409"/>
                </a:moveTo>
                <a:lnTo>
                  <a:pt x="272884" y="428180"/>
                </a:lnTo>
                <a:lnTo>
                  <a:pt x="272704" y="428409"/>
                </a:lnTo>
                <a:close/>
              </a:path>
              <a:path w="2217420" h="2265679">
                <a:moveTo>
                  <a:pt x="290614" y="406819"/>
                </a:moveTo>
                <a:lnTo>
                  <a:pt x="271437" y="390156"/>
                </a:lnTo>
                <a:lnTo>
                  <a:pt x="288290" y="370763"/>
                </a:lnTo>
                <a:lnTo>
                  <a:pt x="307073" y="387870"/>
                </a:lnTo>
                <a:lnTo>
                  <a:pt x="290614" y="406819"/>
                </a:lnTo>
                <a:close/>
              </a:path>
              <a:path w="2217420" h="2265679">
                <a:moveTo>
                  <a:pt x="306816" y="388146"/>
                </a:moveTo>
                <a:lnTo>
                  <a:pt x="306946" y="387997"/>
                </a:lnTo>
                <a:lnTo>
                  <a:pt x="306816" y="388146"/>
                </a:lnTo>
                <a:close/>
              </a:path>
              <a:path w="2217420" h="2265679">
                <a:moveTo>
                  <a:pt x="306747" y="388226"/>
                </a:moveTo>
                <a:close/>
              </a:path>
              <a:path w="2217420" h="2265679">
                <a:moveTo>
                  <a:pt x="324180" y="369087"/>
                </a:moveTo>
                <a:lnTo>
                  <a:pt x="305396" y="351980"/>
                </a:lnTo>
                <a:lnTo>
                  <a:pt x="306095" y="351218"/>
                </a:lnTo>
                <a:lnTo>
                  <a:pt x="323138" y="333387"/>
                </a:lnTo>
                <a:lnTo>
                  <a:pt x="341503" y="350939"/>
                </a:lnTo>
                <a:lnTo>
                  <a:pt x="324459" y="368769"/>
                </a:lnTo>
                <a:lnTo>
                  <a:pt x="324180" y="369087"/>
                </a:lnTo>
                <a:close/>
              </a:path>
              <a:path w="2217420" h="2265679">
                <a:moveTo>
                  <a:pt x="324606" y="368615"/>
                </a:moveTo>
                <a:close/>
              </a:path>
              <a:path w="2217420" h="2265679">
                <a:moveTo>
                  <a:pt x="324467" y="368769"/>
                </a:moveTo>
                <a:lnTo>
                  <a:pt x="324606" y="368615"/>
                </a:lnTo>
                <a:lnTo>
                  <a:pt x="324467" y="368769"/>
                </a:lnTo>
                <a:close/>
              </a:path>
              <a:path w="2217420" h="2265679">
                <a:moveTo>
                  <a:pt x="359232" y="333171"/>
                </a:moveTo>
                <a:lnTo>
                  <a:pt x="341299" y="315201"/>
                </a:lnTo>
                <a:lnTo>
                  <a:pt x="343712" y="312788"/>
                </a:lnTo>
                <a:lnTo>
                  <a:pt x="359867" y="297421"/>
                </a:lnTo>
                <a:lnTo>
                  <a:pt x="377367" y="315823"/>
                </a:lnTo>
                <a:lnTo>
                  <a:pt x="361213" y="331190"/>
                </a:lnTo>
                <a:lnTo>
                  <a:pt x="359232" y="333171"/>
                </a:lnTo>
                <a:close/>
              </a:path>
              <a:path w="2217420" h="2265679">
                <a:moveTo>
                  <a:pt x="361236" y="331190"/>
                </a:moveTo>
                <a:lnTo>
                  <a:pt x="361442" y="330987"/>
                </a:lnTo>
                <a:lnTo>
                  <a:pt x="361236" y="331190"/>
                </a:lnTo>
                <a:close/>
              </a:path>
              <a:path w="2217420" h="2265679">
                <a:moveTo>
                  <a:pt x="395897" y="298894"/>
                </a:moveTo>
                <a:lnTo>
                  <a:pt x="378828" y="280085"/>
                </a:lnTo>
                <a:lnTo>
                  <a:pt x="383082" y="276224"/>
                </a:lnTo>
                <a:lnTo>
                  <a:pt x="398195" y="263169"/>
                </a:lnTo>
                <a:lnTo>
                  <a:pt x="414794" y="282397"/>
                </a:lnTo>
                <a:lnTo>
                  <a:pt x="399694" y="295440"/>
                </a:lnTo>
                <a:lnTo>
                  <a:pt x="395897" y="298894"/>
                </a:lnTo>
                <a:close/>
              </a:path>
              <a:path w="2217420" h="2265679">
                <a:moveTo>
                  <a:pt x="399712" y="295440"/>
                </a:moveTo>
                <a:lnTo>
                  <a:pt x="399923" y="295249"/>
                </a:lnTo>
                <a:lnTo>
                  <a:pt x="399712" y="295440"/>
                </a:lnTo>
                <a:close/>
              </a:path>
              <a:path w="2217420" h="2265679">
                <a:moveTo>
                  <a:pt x="434073" y="266318"/>
                </a:moveTo>
                <a:lnTo>
                  <a:pt x="417931" y="246710"/>
                </a:lnTo>
                <a:lnTo>
                  <a:pt x="424154" y="241604"/>
                </a:lnTo>
                <a:lnTo>
                  <a:pt x="438048" y="230708"/>
                </a:lnTo>
                <a:lnTo>
                  <a:pt x="453720" y="250710"/>
                </a:lnTo>
                <a:lnTo>
                  <a:pt x="439813" y="261594"/>
                </a:lnTo>
                <a:lnTo>
                  <a:pt x="434073" y="266318"/>
                </a:lnTo>
                <a:close/>
              </a:path>
              <a:path w="2217420" h="2265679">
                <a:moveTo>
                  <a:pt x="440012" y="261438"/>
                </a:moveTo>
                <a:close/>
              </a:path>
              <a:path w="2217420" h="2265679">
                <a:moveTo>
                  <a:pt x="439823" y="261594"/>
                </a:moveTo>
                <a:lnTo>
                  <a:pt x="440012" y="261438"/>
                </a:lnTo>
                <a:lnTo>
                  <a:pt x="439823" y="261594"/>
                </a:lnTo>
                <a:close/>
              </a:path>
              <a:path w="2217420" h="2265679">
                <a:moveTo>
                  <a:pt x="473710" y="235534"/>
                </a:moveTo>
                <a:lnTo>
                  <a:pt x="458520" y="215176"/>
                </a:lnTo>
                <a:lnTo>
                  <a:pt x="466839" y="208978"/>
                </a:lnTo>
                <a:lnTo>
                  <a:pt x="479361" y="200113"/>
                </a:lnTo>
                <a:lnTo>
                  <a:pt x="494042" y="220840"/>
                </a:lnTo>
                <a:lnTo>
                  <a:pt x="481520" y="229704"/>
                </a:lnTo>
                <a:lnTo>
                  <a:pt x="473710" y="235534"/>
                </a:lnTo>
                <a:close/>
              </a:path>
              <a:path w="2217420" h="2265679">
                <a:moveTo>
                  <a:pt x="481535" y="229704"/>
                </a:moveTo>
                <a:lnTo>
                  <a:pt x="481774" y="229527"/>
                </a:lnTo>
                <a:lnTo>
                  <a:pt x="481535" y="229704"/>
                </a:lnTo>
                <a:close/>
              </a:path>
              <a:path w="2217420" h="2265679">
                <a:moveTo>
                  <a:pt x="514705" y="206616"/>
                </a:moveTo>
                <a:lnTo>
                  <a:pt x="500532" y="185534"/>
                </a:lnTo>
                <a:lnTo>
                  <a:pt x="511073" y="178447"/>
                </a:lnTo>
                <a:lnTo>
                  <a:pt x="522033" y="171462"/>
                </a:lnTo>
                <a:lnTo>
                  <a:pt x="535698" y="192874"/>
                </a:lnTo>
                <a:lnTo>
                  <a:pt x="524738" y="199859"/>
                </a:lnTo>
                <a:lnTo>
                  <a:pt x="514705" y="206616"/>
                </a:lnTo>
                <a:close/>
              </a:path>
              <a:path w="2217420" h="2265679">
                <a:moveTo>
                  <a:pt x="524901" y="199755"/>
                </a:moveTo>
                <a:close/>
              </a:path>
              <a:path w="2217420" h="2265679">
                <a:moveTo>
                  <a:pt x="524747" y="199859"/>
                </a:moveTo>
                <a:lnTo>
                  <a:pt x="524901" y="199755"/>
                </a:lnTo>
                <a:lnTo>
                  <a:pt x="524747" y="199859"/>
                </a:lnTo>
                <a:close/>
              </a:path>
              <a:path w="2217420" h="2265679">
                <a:moveTo>
                  <a:pt x="556996" y="179616"/>
                </a:moveTo>
                <a:lnTo>
                  <a:pt x="543864" y="157873"/>
                </a:lnTo>
                <a:lnTo>
                  <a:pt x="556729" y="150101"/>
                </a:lnTo>
                <a:lnTo>
                  <a:pt x="565899" y="144792"/>
                </a:lnTo>
                <a:lnTo>
                  <a:pt x="578637" y="166763"/>
                </a:lnTo>
                <a:lnTo>
                  <a:pt x="569686" y="171957"/>
                </a:lnTo>
                <a:lnTo>
                  <a:pt x="556996" y="179616"/>
                </a:lnTo>
                <a:close/>
              </a:path>
              <a:path w="2217420" h="2265679">
                <a:moveTo>
                  <a:pt x="569468" y="172084"/>
                </a:moveTo>
                <a:lnTo>
                  <a:pt x="569671" y="171957"/>
                </a:lnTo>
                <a:lnTo>
                  <a:pt x="569468" y="172084"/>
                </a:lnTo>
                <a:close/>
              </a:path>
              <a:path w="2217420" h="2265679">
                <a:moveTo>
                  <a:pt x="600532" y="154520"/>
                </a:moveTo>
                <a:lnTo>
                  <a:pt x="588340" y="132245"/>
                </a:lnTo>
                <a:lnTo>
                  <a:pt x="591959" y="130276"/>
                </a:lnTo>
                <a:lnTo>
                  <a:pt x="603859" y="123939"/>
                </a:lnTo>
                <a:lnTo>
                  <a:pt x="611073" y="120230"/>
                </a:lnTo>
                <a:lnTo>
                  <a:pt x="622719" y="142798"/>
                </a:lnTo>
                <a:lnTo>
                  <a:pt x="615653" y="146443"/>
                </a:lnTo>
                <a:lnTo>
                  <a:pt x="604015" y="152628"/>
                </a:lnTo>
                <a:lnTo>
                  <a:pt x="600532" y="154520"/>
                </a:lnTo>
                <a:close/>
              </a:path>
              <a:path w="2217420" h="2265679">
                <a:moveTo>
                  <a:pt x="615505" y="146519"/>
                </a:moveTo>
                <a:lnTo>
                  <a:pt x="615645" y="146443"/>
                </a:lnTo>
                <a:lnTo>
                  <a:pt x="615505" y="146519"/>
                </a:lnTo>
                <a:close/>
              </a:path>
              <a:path w="2217420" h="2265679">
                <a:moveTo>
                  <a:pt x="603872" y="152704"/>
                </a:moveTo>
                <a:lnTo>
                  <a:pt x="604012" y="152628"/>
                </a:lnTo>
                <a:lnTo>
                  <a:pt x="603872" y="152704"/>
                </a:lnTo>
                <a:close/>
              </a:path>
              <a:path w="2217420" h="2265679">
                <a:moveTo>
                  <a:pt x="645160" y="131597"/>
                </a:moveTo>
                <a:lnTo>
                  <a:pt x="634085" y="108737"/>
                </a:lnTo>
                <a:lnTo>
                  <a:pt x="640105" y="105829"/>
                </a:lnTo>
                <a:lnTo>
                  <a:pt x="652348" y="100075"/>
                </a:lnTo>
                <a:lnTo>
                  <a:pt x="657352" y="97802"/>
                </a:lnTo>
                <a:lnTo>
                  <a:pt x="667854" y="120916"/>
                </a:lnTo>
                <a:lnTo>
                  <a:pt x="663017" y="123126"/>
                </a:lnTo>
                <a:lnTo>
                  <a:pt x="650900" y="128816"/>
                </a:lnTo>
                <a:lnTo>
                  <a:pt x="645160" y="131597"/>
                </a:lnTo>
                <a:close/>
              </a:path>
              <a:path w="2217420" h="2265679">
                <a:moveTo>
                  <a:pt x="662851" y="123202"/>
                </a:moveTo>
                <a:lnTo>
                  <a:pt x="662990" y="123126"/>
                </a:lnTo>
                <a:lnTo>
                  <a:pt x="662851" y="123202"/>
                </a:lnTo>
                <a:close/>
              </a:path>
              <a:path w="2217420" h="2265679">
                <a:moveTo>
                  <a:pt x="650908" y="128816"/>
                </a:moveTo>
                <a:lnTo>
                  <a:pt x="651040" y="128752"/>
                </a:lnTo>
                <a:lnTo>
                  <a:pt x="650908" y="128816"/>
                </a:lnTo>
                <a:close/>
              </a:path>
              <a:path w="2217420" h="2265679">
                <a:moveTo>
                  <a:pt x="690803" y="110782"/>
                </a:moveTo>
                <a:lnTo>
                  <a:pt x="680872" y="87401"/>
                </a:lnTo>
                <a:lnTo>
                  <a:pt x="689546" y="83718"/>
                </a:lnTo>
                <a:lnTo>
                  <a:pt x="702094" y="78574"/>
                </a:lnTo>
                <a:lnTo>
                  <a:pt x="704634" y="77571"/>
                </a:lnTo>
                <a:lnTo>
                  <a:pt x="713981" y="101193"/>
                </a:lnTo>
                <a:lnTo>
                  <a:pt x="711602" y="102133"/>
                </a:lnTo>
                <a:lnTo>
                  <a:pt x="699340" y="107162"/>
                </a:lnTo>
                <a:lnTo>
                  <a:pt x="690803" y="110782"/>
                </a:lnTo>
                <a:close/>
              </a:path>
              <a:path w="2217420" h="2265679">
                <a:moveTo>
                  <a:pt x="711441" y="102196"/>
                </a:moveTo>
                <a:lnTo>
                  <a:pt x="711593" y="102133"/>
                </a:lnTo>
                <a:lnTo>
                  <a:pt x="711441" y="102196"/>
                </a:lnTo>
                <a:close/>
              </a:path>
              <a:path w="2217420" h="2265679">
                <a:moveTo>
                  <a:pt x="699185" y="107226"/>
                </a:moveTo>
                <a:lnTo>
                  <a:pt x="699325" y="107162"/>
                </a:lnTo>
                <a:lnTo>
                  <a:pt x="699185" y="107226"/>
                </a:lnTo>
                <a:close/>
              </a:path>
              <a:path w="2217420" h="2265679">
                <a:moveTo>
                  <a:pt x="737374" y="92138"/>
                </a:moveTo>
                <a:lnTo>
                  <a:pt x="728624" y="68300"/>
                </a:lnTo>
                <a:lnTo>
                  <a:pt x="740206" y="64046"/>
                </a:lnTo>
                <a:lnTo>
                  <a:pt x="752665" y="59651"/>
                </a:lnTo>
                <a:lnTo>
                  <a:pt x="761123" y="83604"/>
                </a:lnTo>
                <a:lnTo>
                  <a:pt x="748652" y="87998"/>
                </a:lnTo>
                <a:lnTo>
                  <a:pt x="737374" y="92138"/>
                </a:lnTo>
                <a:close/>
              </a:path>
              <a:path w="2217420" h="2265679">
                <a:moveTo>
                  <a:pt x="748666" y="87998"/>
                </a:moveTo>
                <a:lnTo>
                  <a:pt x="748804" y="87947"/>
                </a:lnTo>
                <a:lnTo>
                  <a:pt x="748666" y="87998"/>
                </a:lnTo>
                <a:close/>
              </a:path>
              <a:path w="2217420" h="2265679">
                <a:moveTo>
                  <a:pt x="784923" y="75691"/>
                </a:moveTo>
                <a:lnTo>
                  <a:pt x="777074" y="51523"/>
                </a:lnTo>
                <a:lnTo>
                  <a:pt x="778954" y="50914"/>
                </a:lnTo>
                <a:lnTo>
                  <a:pt x="792010" y="46862"/>
                </a:lnTo>
                <a:lnTo>
                  <a:pt x="801662" y="43992"/>
                </a:lnTo>
                <a:lnTo>
                  <a:pt x="808901" y="68338"/>
                </a:lnTo>
                <a:lnTo>
                  <a:pt x="799419" y="71158"/>
                </a:lnTo>
                <a:lnTo>
                  <a:pt x="786661" y="75120"/>
                </a:lnTo>
                <a:lnTo>
                  <a:pt x="784923" y="75691"/>
                </a:lnTo>
                <a:close/>
              </a:path>
              <a:path w="2217420" h="2265679">
                <a:moveTo>
                  <a:pt x="799249" y="71208"/>
                </a:moveTo>
                <a:lnTo>
                  <a:pt x="799401" y="71158"/>
                </a:lnTo>
                <a:lnTo>
                  <a:pt x="799249" y="71208"/>
                </a:lnTo>
                <a:close/>
              </a:path>
              <a:path w="2217420" h="2265679">
                <a:moveTo>
                  <a:pt x="786498" y="75171"/>
                </a:moveTo>
                <a:lnTo>
                  <a:pt x="786650" y="75120"/>
                </a:lnTo>
                <a:lnTo>
                  <a:pt x="786498" y="75171"/>
                </a:lnTo>
                <a:close/>
              </a:path>
              <a:path w="2217420" h="2265679">
                <a:moveTo>
                  <a:pt x="833043" y="61556"/>
                </a:moveTo>
                <a:lnTo>
                  <a:pt x="826427" y="37033"/>
                </a:lnTo>
                <a:lnTo>
                  <a:pt x="831583" y="35648"/>
                </a:lnTo>
                <a:lnTo>
                  <a:pt x="844905" y="32232"/>
                </a:lnTo>
                <a:lnTo>
                  <a:pt x="851344" y="30670"/>
                </a:lnTo>
                <a:lnTo>
                  <a:pt x="857338" y="55359"/>
                </a:lnTo>
                <a:lnTo>
                  <a:pt x="850903" y="56921"/>
                </a:lnTo>
                <a:lnTo>
                  <a:pt x="837882" y="60248"/>
                </a:lnTo>
                <a:lnTo>
                  <a:pt x="833043" y="61556"/>
                </a:lnTo>
                <a:close/>
              </a:path>
              <a:path w="2217420" h="2265679">
                <a:moveTo>
                  <a:pt x="850965" y="56905"/>
                </a:moveTo>
                <a:close/>
              </a:path>
              <a:path w="2217420" h="2265679">
                <a:moveTo>
                  <a:pt x="850903" y="56921"/>
                </a:moveTo>
                <a:close/>
              </a:path>
              <a:path w="2217420" h="2265679">
                <a:moveTo>
                  <a:pt x="837905" y="60248"/>
                </a:moveTo>
                <a:lnTo>
                  <a:pt x="838047" y="60210"/>
                </a:lnTo>
                <a:lnTo>
                  <a:pt x="837905" y="60248"/>
                </a:lnTo>
                <a:close/>
              </a:path>
              <a:path w="2217420" h="2265679">
                <a:moveTo>
                  <a:pt x="881773" y="49733"/>
                </a:moveTo>
                <a:lnTo>
                  <a:pt x="876414" y="24904"/>
                </a:lnTo>
                <a:lnTo>
                  <a:pt x="885240" y="22999"/>
                </a:lnTo>
                <a:lnTo>
                  <a:pt x="898804" y="20256"/>
                </a:lnTo>
                <a:lnTo>
                  <a:pt x="901611" y="19723"/>
                </a:lnTo>
                <a:lnTo>
                  <a:pt x="906335" y="44678"/>
                </a:lnTo>
                <a:lnTo>
                  <a:pt x="903729" y="45173"/>
                </a:lnTo>
                <a:lnTo>
                  <a:pt x="890470" y="47853"/>
                </a:lnTo>
                <a:lnTo>
                  <a:pt x="881773" y="49733"/>
                </a:lnTo>
                <a:close/>
              </a:path>
              <a:path w="2217420" h="2265679">
                <a:moveTo>
                  <a:pt x="903528" y="45211"/>
                </a:moveTo>
                <a:lnTo>
                  <a:pt x="903693" y="45173"/>
                </a:lnTo>
                <a:lnTo>
                  <a:pt x="903528" y="45211"/>
                </a:lnTo>
                <a:close/>
              </a:path>
              <a:path w="2217420" h="2265679">
                <a:moveTo>
                  <a:pt x="890282" y="47891"/>
                </a:moveTo>
                <a:lnTo>
                  <a:pt x="890435" y="47853"/>
                </a:lnTo>
                <a:lnTo>
                  <a:pt x="890282" y="47891"/>
                </a:lnTo>
                <a:close/>
              </a:path>
              <a:path w="2217420" h="2265679">
                <a:moveTo>
                  <a:pt x="931011" y="40208"/>
                </a:moveTo>
                <a:lnTo>
                  <a:pt x="926922" y="15138"/>
                </a:lnTo>
                <a:lnTo>
                  <a:pt x="939850" y="13030"/>
                </a:lnTo>
                <a:lnTo>
                  <a:pt x="952182" y="11188"/>
                </a:lnTo>
                <a:lnTo>
                  <a:pt x="955941" y="36309"/>
                </a:lnTo>
                <a:lnTo>
                  <a:pt x="943619" y="38150"/>
                </a:lnTo>
                <a:lnTo>
                  <a:pt x="931011" y="40208"/>
                </a:lnTo>
                <a:close/>
              </a:path>
              <a:path w="2217420" h="2265679">
                <a:moveTo>
                  <a:pt x="943721" y="38134"/>
                </a:moveTo>
                <a:close/>
              </a:path>
              <a:path w="2217420" h="2265679">
                <a:moveTo>
                  <a:pt x="943619" y="38150"/>
                </a:moveTo>
                <a:close/>
              </a:path>
              <a:path w="2217420" h="2265679">
                <a:moveTo>
                  <a:pt x="980795" y="33032"/>
                </a:moveTo>
                <a:lnTo>
                  <a:pt x="977684" y="7823"/>
                </a:lnTo>
                <a:lnTo>
                  <a:pt x="981405" y="7365"/>
                </a:lnTo>
                <a:lnTo>
                  <a:pt x="995362" y="5829"/>
                </a:lnTo>
                <a:lnTo>
                  <a:pt x="1003261" y="5054"/>
                </a:lnTo>
                <a:lnTo>
                  <a:pt x="1005725" y="30340"/>
                </a:lnTo>
                <a:lnTo>
                  <a:pt x="998073" y="31089"/>
                </a:lnTo>
                <a:lnTo>
                  <a:pt x="984247" y="32613"/>
                </a:lnTo>
                <a:lnTo>
                  <a:pt x="980795" y="33032"/>
                </a:lnTo>
                <a:close/>
              </a:path>
              <a:path w="2217420" h="2265679">
                <a:moveTo>
                  <a:pt x="997813" y="31114"/>
                </a:moveTo>
                <a:lnTo>
                  <a:pt x="997978" y="31089"/>
                </a:lnTo>
                <a:lnTo>
                  <a:pt x="997813" y="31114"/>
                </a:lnTo>
                <a:close/>
              </a:path>
              <a:path w="2217420" h="2265679">
                <a:moveTo>
                  <a:pt x="984247" y="32613"/>
                </a:moveTo>
                <a:close/>
              </a:path>
              <a:path w="2217420" h="2265679">
                <a:moveTo>
                  <a:pt x="1030706" y="28232"/>
                </a:moveTo>
                <a:lnTo>
                  <a:pt x="1028903" y="2895"/>
                </a:lnTo>
                <a:lnTo>
                  <a:pt x="1037361" y="2285"/>
                </a:lnTo>
                <a:lnTo>
                  <a:pt x="1051509" y="1460"/>
                </a:lnTo>
                <a:lnTo>
                  <a:pt x="1054582" y="1320"/>
                </a:lnTo>
                <a:lnTo>
                  <a:pt x="1055725" y="26695"/>
                </a:lnTo>
                <a:lnTo>
                  <a:pt x="1053081" y="26822"/>
                </a:lnTo>
                <a:lnTo>
                  <a:pt x="1039218" y="27622"/>
                </a:lnTo>
                <a:lnTo>
                  <a:pt x="1030706" y="28232"/>
                </a:lnTo>
                <a:close/>
              </a:path>
              <a:path w="2217420" h="2265679">
                <a:moveTo>
                  <a:pt x="1052817" y="26835"/>
                </a:moveTo>
                <a:lnTo>
                  <a:pt x="1052982" y="26822"/>
                </a:lnTo>
                <a:lnTo>
                  <a:pt x="1052817" y="26835"/>
                </a:lnTo>
                <a:close/>
              </a:path>
              <a:path w="2217420" h="2265679">
                <a:moveTo>
                  <a:pt x="1038999" y="27635"/>
                </a:moveTo>
                <a:lnTo>
                  <a:pt x="1039164" y="27622"/>
                </a:lnTo>
                <a:lnTo>
                  <a:pt x="1038999" y="27635"/>
                </a:lnTo>
                <a:close/>
              </a:path>
              <a:path w="2217420" h="2265679">
                <a:moveTo>
                  <a:pt x="1080782" y="25742"/>
                </a:moveTo>
                <a:lnTo>
                  <a:pt x="1080287" y="355"/>
                </a:lnTo>
                <a:lnTo>
                  <a:pt x="1094232" y="76"/>
                </a:lnTo>
                <a:lnTo>
                  <a:pt x="1105852" y="0"/>
                </a:lnTo>
                <a:lnTo>
                  <a:pt x="1106017" y="25399"/>
                </a:lnTo>
                <a:lnTo>
                  <a:pt x="1094727" y="25476"/>
                </a:lnTo>
                <a:lnTo>
                  <a:pt x="1080782" y="25742"/>
                </a:lnTo>
                <a:close/>
              </a:path>
              <a:path w="2217420" h="2265679">
                <a:moveTo>
                  <a:pt x="1136688" y="25755"/>
                </a:moveTo>
                <a:lnTo>
                  <a:pt x="1131087" y="25641"/>
                </a:lnTo>
                <a:lnTo>
                  <a:pt x="1131582" y="241"/>
                </a:lnTo>
                <a:lnTo>
                  <a:pt x="1137183" y="355"/>
                </a:lnTo>
                <a:lnTo>
                  <a:pt x="1151585" y="825"/>
                </a:lnTo>
                <a:lnTo>
                  <a:pt x="1157287" y="1079"/>
                </a:lnTo>
                <a:lnTo>
                  <a:pt x="1156176" y="25742"/>
                </a:lnTo>
                <a:lnTo>
                  <a:pt x="1136523" y="25742"/>
                </a:lnTo>
                <a:lnTo>
                  <a:pt x="1136688" y="25755"/>
                </a:lnTo>
                <a:close/>
              </a:path>
              <a:path w="2217420" h="2265679">
                <a:moveTo>
                  <a:pt x="1156144" y="26454"/>
                </a:moveTo>
                <a:lnTo>
                  <a:pt x="1150442" y="26200"/>
                </a:lnTo>
                <a:lnTo>
                  <a:pt x="1150607" y="26200"/>
                </a:lnTo>
                <a:lnTo>
                  <a:pt x="1136523" y="25742"/>
                </a:lnTo>
                <a:lnTo>
                  <a:pt x="1156176" y="25742"/>
                </a:lnTo>
                <a:lnTo>
                  <a:pt x="1156144" y="26454"/>
                </a:lnTo>
                <a:close/>
              </a:path>
              <a:path w="2217420" h="2265679">
                <a:moveTo>
                  <a:pt x="1206286" y="28625"/>
                </a:moveTo>
                <a:lnTo>
                  <a:pt x="1191907" y="28613"/>
                </a:lnTo>
                <a:lnTo>
                  <a:pt x="1181176" y="27851"/>
                </a:lnTo>
                <a:lnTo>
                  <a:pt x="1182979" y="2514"/>
                </a:lnTo>
                <a:lnTo>
                  <a:pt x="1194041" y="3301"/>
                </a:lnTo>
                <a:lnTo>
                  <a:pt x="1208633" y="4533"/>
                </a:lnTo>
                <a:lnTo>
                  <a:pt x="1206286" y="28625"/>
                </a:lnTo>
                <a:close/>
              </a:path>
              <a:path w="2217420" h="2265679">
                <a:moveTo>
                  <a:pt x="1206173" y="29781"/>
                </a:moveTo>
                <a:lnTo>
                  <a:pt x="1205801" y="29781"/>
                </a:lnTo>
                <a:lnTo>
                  <a:pt x="1191981" y="28619"/>
                </a:lnTo>
                <a:lnTo>
                  <a:pt x="1206286" y="28625"/>
                </a:lnTo>
                <a:lnTo>
                  <a:pt x="1206173" y="29781"/>
                </a:lnTo>
                <a:close/>
              </a:path>
              <a:path w="2217420" h="2265679">
                <a:moveTo>
                  <a:pt x="1206169" y="29819"/>
                </a:moveTo>
                <a:lnTo>
                  <a:pt x="1205636" y="29768"/>
                </a:lnTo>
                <a:lnTo>
                  <a:pt x="1205801" y="29781"/>
                </a:lnTo>
                <a:lnTo>
                  <a:pt x="1206173" y="29781"/>
                </a:lnTo>
                <a:close/>
              </a:path>
              <a:path w="2217420" h="2265679">
                <a:moveTo>
                  <a:pt x="1256549" y="32613"/>
                </a:moveTo>
                <a:lnTo>
                  <a:pt x="1232991" y="32600"/>
                </a:lnTo>
                <a:lnTo>
                  <a:pt x="1231265" y="32410"/>
                </a:lnTo>
                <a:lnTo>
                  <a:pt x="1234059" y="7162"/>
                </a:lnTo>
                <a:lnTo>
                  <a:pt x="1249959" y="9105"/>
                </a:lnTo>
                <a:lnTo>
                  <a:pt x="1259573" y="10413"/>
                </a:lnTo>
                <a:lnTo>
                  <a:pt x="1256549" y="32613"/>
                </a:lnTo>
                <a:close/>
              </a:path>
              <a:path w="2217420" h="2265679">
                <a:moveTo>
                  <a:pt x="1256144" y="35585"/>
                </a:moveTo>
                <a:lnTo>
                  <a:pt x="1246517" y="34264"/>
                </a:lnTo>
                <a:lnTo>
                  <a:pt x="1232941" y="32600"/>
                </a:lnTo>
                <a:lnTo>
                  <a:pt x="1233106" y="32613"/>
                </a:lnTo>
                <a:lnTo>
                  <a:pt x="1256549" y="32613"/>
                </a:lnTo>
                <a:lnTo>
                  <a:pt x="1256144" y="35585"/>
                </a:lnTo>
                <a:close/>
              </a:path>
              <a:path w="2217420" h="2265679">
                <a:moveTo>
                  <a:pt x="1306255" y="40335"/>
                </a:moveTo>
                <a:lnTo>
                  <a:pt x="1287094" y="40335"/>
                </a:lnTo>
                <a:lnTo>
                  <a:pt x="1280934" y="39331"/>
                </a:lnTo>
                <a:lnTo>
                  <a:pt x="1285011" y="14262"/>
                </a:lnTo>
                <a:lnTo>
                  <a:pt x="1291336" y="15290"/>
                </a:lnTo>
                <a:lnTo>
                  <a:pt x="1305013" y="17703"/>
                </a:lnTo>
                <a:lnTo>
                  <a:pt x="1310347" y="18707"/>
                </a:lnTo>
                <a:lnTo>
                  <a:pt x="1306255" y="40335"/>
                </a:lnTo>
                <a:close/>
              </a:path>
              <a:path w="2217420" h="2265679">
                <a:moveTo>
                  <a:pt x="1305810" y="42684"/>
                </a:moveTo>
                <a:lnTo>
                  <a:pt x="1300454" y="42684"/>
                </a:lnTo>
                <a:lnTo>
                  <a:pt x="1286986" y="40317"/>
                </a:lnTo>
                <a:lnTo>
                  <a:pt x="1306255" y="40335"/>
                </a:lnTo>
                <a:lnTo>
                  <a:pt x="1305810" y="42684"/>
                </a:lnTo>
                <a:close/>
              </a:path>
              <a:path w="2217420" h="2265679">
                <a:moveTo>
                  <a:pt x="1305623" y="43675"/>
                </a:moveTo>
                <a:lnTo>
                  <a:pt x="1300302" y="42659"/>
                </a:lnTo>
                <a:lnTo>
                  <a:pt x="1300454" y="42684"/>
                </a:lnTo>
                <a:lnTo>
                  <a:pt x="1305810" y="42684"/>
                </a:lnTo>
                <a:lnTo>
                  <a:pt x="1305623" y="43675"/>
                </a:lnTo>
                <a:close/>
              </a:path>
              <a:path w="2217420" h="2265679">
                <a:moveTo>
                  <a:pt x="1354683" y="54076"/>
                </a:moveTo>
                <a:lnTo>
                  <a:pt x="1353172" y="53708"/>
                </a:lnTo>
                <a:lnTo>
                  <a:pt x="1340040" y="50698"/>
                </a:lnTo>
                <a:lnTo>
                  <a:pt x="1330210" y="48590"/>
                </a:lnTo>
                <a:lnTo>
                  <a:pt x="1335570" y="23761"/>
                </a:lnTo>
                <a:lnTo>
                  <a:pt x="1345717" y="25946"/>
                </a:lnTo>
                <a:lnTo>
                  <a:pt x="1359166" y="29032"/>
                </a:lnTo>
                <a:lnTo>
                  <a:pt x="1360665" y="29400"/>
                </a:lnTo>
                <a:lnTo>
                  <a:pt x="1354683" y="54076"/>
                </a:lnTo>
                <a:close/>
              </a:path>
              <a:path w="2217420" h="2265679">
                <a:moveTo>
                  <a:pt x="1405215" y="60248"/>
                </a:moveTo>
                <a:lnTo>
                  <a:pt x="1379410" y="60248"/>
                </a:lnTo>
                <a:lnTo>
                  <a:pt x="1379169" y="60197"/>
                </a:lnTo>
                <a:lnTo>
                  <a:pt x="1385468" y="35585"/>
                </a:lnTo>
                <a:lnTo>
                  <a:pt x="1399120" y="39268"/>
                </a:lnTo>
                <a:lnTo>
                  <a:pt x="1410271" y="42430"/>
                </a:lnTo>
                <a:lnTo>
                  <a:pt x="1405215" y="60248"/>
                </a:lnTo>
                <a:close/>
              </a:path>
              <a:path w="2217420" h="2265679">
                <a:moveTo>
                  <a:pt x="1403337" y="66865"/>
                </a:moveTo>
                <a:lnTo>
                  <a:pt x="1392199" y="63703"/>
                </a:lnTo>
                <a:lnTo>
                  <a:pt x="1379301" y="60225"/>
                </a:lnTo>
                <a:lnTo>
                  <a:pt x="1405215" y="60248"/>
                </a:lnTo>
                <a:lnTo>
                  <a:pt x="1403337" y="66865"/>
                </a:lnTo>
                <a:close/>
              </a:path>
              <a:path w="2217420" h="2265679">
                <a:moveTo>
                  <a:pt x="1452072" y="79298"/>
                </a:moveTo>
                <a:lnTo>
                  <a:pt x="1443482" y="79298"/>
                </a:lnTo>
                <a:lnTo>
                  <a:pt x="1430642" y="75120"/>
                </a:lnTo>
                <a:lnTo>
                  <a:pt x="1427353" y="74104"/>
                </a:lnTo>
                <a:lnTo>
                  <a:pt x="1434896" y="49847"/>
                </a:lnTo>
                <a:lnTo>
                  <a:pt x="1438490" y="50965"/>
                </a:lnTo>
                <a:lnTo>
                  <a:pt x="1451483" y="55181"/>
                </a:lnTo>
                <a:lnTo>
                  <a:pt x="1459331" y="57848"/>
                </a:lnTo>
                <a:lnTo>
                  <a:pt x="1452072" y="79298"/>
                </a:lnTo>
                <a:close/>
              </a:path>
              <a:path w="2217420" h="2265679">
                <a:moveTo>
                  <a:pt x="1451190" y="81902"/>
                </a:moveTo>
                <a:lnTo>
                  <a:pt x="1443428" y="79281"/>
                </a:lnTo>
                <a:lnTo>
                  <a:pt x="1452072" y="79298"/>
                </a:lnTo>
                <a:lnTo>
                  <a:pt x="1451190" y="81902"/>
                </a:lnTo>
                <a:close/>
              </a:path>
              <a:path w="2217420" h="2265679">
                <a:moveTo>
                  <a:pt x="1499013" y="97307"/>
                </a:moveTo>
                <a:lnTo>
                  <a:pt x="1493520" y="97307"/>
                </a:lnTo>
                <a:lnTo>
                  <a:pt x="1480959" y="92519"/>
                </a:lnTo>
                <a:lnTo>
                  <a:pt x="1474825" y="90271"/>
                </a:lnTo>
                <a:lnTo>
                  <a:pt x="1483588" y="66433"/>
                </a:lnTo>
                <a:lnTo>
                  <a:pt x="1490014" y="68795"/>
                </a:lnTo>
                <a:lnTo>
                  <a:pt x="1502714" y="73634"/>
                </a:lnTo>
                <a:lnTo>
                  <a:pt x="1507617" y="75577"/>
                </a:lnTo>
                <a:lnTo>
                  <a:pt x="1499013" y="97307"/>
                </a:lnTo>
                <a:close/>
              </a:path>
              <a:path w="2217420" h="2265679">
                <a:moveTo>
                  <a:pt x="1498269" y="99186"/>
                </a:moveTo>
                <a:lnTo>
                  <a:pt x="1493367" y="97256"/>
                </a:lnTo>
                <a:lnTo>
                  <a:pt x="1493520" y="97307"/>
                </a:lnTo>
                <a:lnTo>
                  <a:pt x="1499013" y="97307"/>
                </a:lnTo>
                <a:lnTo>
                  <a:pt x="1498269" y="99186"/>
                </a:lnTo>
                <a:close/>
              </a:path>
              <a:path w="2217420" h="2265679">
                <a:moveTo>
                  <a:pt x="1547347" y="112407"/>
                </a:moveTo>
                <a:lnTo>
                  <a:pt x="1530299" y="112407"/>
                </a:lnTo>
                <a:lnTo>
                  <a:pt x="1521498" y="108661"/>
                </a:lnTo>
                <a:lnTo>
                  <a:pt x="1531429" y="85280"/>
                </a:lnTo>
                <a:lnTo>
                  <a:pt x="1540370" y="89090"/>
                </a:lnTo>
                <a:lnTo>
                  <a:pt x="1552778" y="94538"/>
                </a:lnTo>
                <a:lnTo>
                  <a:pt x="1555000" y="95554"/>
                </a:lnTo>
                <a:lnTo>
                  <a:pt x="1547347" y="112407"/>
                </a:lnTo>
                <a:close/>
              </a:path>
              <a:path w="2217420" h="2265679">
                <a:moveTo>
                  <a:pt x="1544497" y="118681"/>
                </a:moveTo>
                <a:lnTo>
                  <a:pt x="1542262" y="117665"/>
                </a:lnTo>
                <a:lnTo>
                  <a:pt x="1530146" y="112344"/>
                </a:lnTo>
                <a:lnTo>
                  <a:pt x="1530299" y="112407"/>
                </a:lnTo>
                <a:lnTo>
                  <a:pt x="1547347" y="112407"/>
                </a:lnTo>
                <a:lnTo>
                  <a:pt x="1544497" y="118681"/>
                </a:lnTo>
                <a:close/>
              </a:path>
              <a:path w="2217420" h="2265679">
                <a:moveTo>
                  <a:pt x="1592806" y="134569"/>
                </a:moveTo>
                <a:lnTo>
                  <a:pt x="1578267" y="134569"/>
                </a:lnTo>
                <a:lnTo>
                  <a:pt x="1567256" y="129235"/>
                </a:lnTo>
                <a:lnTo>
                  <a:pt x="1578330" y="106375"/>
                </a:lnTo>
                <a:lnTo>
                  <a:pt x="1589493" y="111785"/>
                </a:lnTo>
                <a:lnTo>
                  <a:pt x="1601254" y="117665"/>
                </a:lnTo>
                <a:lnTo>
                  <a:pt x="1592806" y="134569"/>
                </a:lnTo>
                <a:close/>
              </a:path>
              <a:path w="2217420" h="2265679">
                <a:moveTo>
                  <a:pt x="1589900" y="140385"/>
                </a:moveTo>
                <a:lnTo>
                  <a:pt x="1578127" y="134505"/>
                </a:lnTo>
                <a:lnTo>
                  <a:pt x="1578267" y="134569"/>
                </a:lnTo>
                <a:lnTo>
                  <a:pt x="1592806" y="134569"/>
                </a:lnTo>
                <a:lnTo>
                  <a:pt x="1589900" y="140385"/>
                </a:lnTo>
                <a:close/>
              </a:path>
              <a:path w="2217420" h="2265679">
                <a:moveTo>
                  <a:pt x="1640527" y="152704"/>
                </a:moveTo>
                <a:lnTo>
                  <a:pt x="1613420" y="152704"/>
                </a:lnTo>
                <a:lnTo>
                  <a:pt x="1612125" y="152006"/>
                </a:lnTo>
                <a:lnTo>
                  <a:pt x="1624037" y="129578"/>
                </a:lnTo>
                <a:lnTo>
                  <a:pt x="1625473" y="130340"/>
                </a:lnTo>
                <a:lnTo>
                  <a:pt x="1637296" y="136817"/>
                </a:lnTo>
                <a:lnTo>
                  <a:pt x="1646542" y="142024"/>
                </a:lnTo>
                <a:lnTo>
                  <a:pt x="1640527" y="152704"/>
                </a:lnTo>
                <a:close/>
              </a:path>
              <a:path w="2217420" h="2265679">
                <a:moveTo>
                  <a:pt x="1636965" y="159029"/>
                </a:moveTo>
                <a:lnTo>
                  <a:pt x="1624977" y="159029"/>
                </a:lnTo>
                <a:lnTo>
                  <a:pt x="1613389" y="152688"/>
                </a:lnTo>
                <a:lnTo>
                  <a:pt x="1640527" y="152704"/>
                </a:lnTo>
                <a:lnTo>
                  <a:pt x="1636965" y="159029"/>
                </a:lnTo>
                <a:close/>
              </a:path>
              <a:path w="2217420" h="2265679">
                <a:moveTo>
                  <a:pt x="1634083" y="164147"/>
                </a:moveTo>
                <a:lnTo>
                  <a:pt x="1624838" y="158953"/>
                </a:lnTo>
                <a:lnTo>
                  <a:pt x="1624977" y="159029"/>
                </a:lnTo>
                <a:lnTo>
                  <a:pt x="1636965" y="159029"/>
                </a:lnTo>
                <a:lnTo>
                  <a:pt x="1634083" y="164147"/>
                </a:lnTo>
                <a:close/>
              </a:path>
              <a:path w="2217420" h="2265679">
                <a:moveTo>
                  <a:pt x="1679721" y="185724"/>
                </a:moveTo>
                <a:lnTo>
                  <a:pt x="1670405" y="185724"/>
                </a:lnTo>
                <a:lnTo>
                  <a:pt x="1655648" y="176809"/>
                </a:lnTo>
                <a:lnTo>
                  <a:pt x="1668780" y="155066"/>
                </a:lnTo>
                <a:lnTo>
                  <a:pt x="1683804" y="164147"/>
                </a:lnTo>
                <a:lnTo>
                  <a:pt x="1690687" y="168541"/>
                </a:lnTo>
                <a:lnTo>
                  <a:pt x="1679721" y="185724"/>
                </a:lnTo>
                <a:close/>
              </a:path>
              <a:path w="2217420" h="2265679">
                <a:moveTo>
                  <a:pt x="1677022" y="189953"/>
                </a:moveTo>
                <a:lnTo>
                  <a:pt x="1670255" y="185633"/>
                </a:lnTo>
                <a:lnTo>
                  <a:pt x="1670405" y="185724"/>
                </a:lnTo>
                <a:lnTo>
                  <a:pt x="1679721" y="185724"/>
                </a:lnTo>
                <a:lnTo>
                  <a:pt x="1677022" y="189953"/>
                </a:lnTo>
                <a:close/>
              </a:path>
              <a:path w="2217420" h="2265679">
                <a:moveTo>
                  <a:pt x="1721079" y="214528"/>
                </a:moveTo>
                <a:lnTo>
                  <a:pt x="1714347" y="214528"/>
                </a:lnTo>
                <a:lnTo>
                  <a:pt x="1698078" y="203580"/>
                </a:lnTo>
                <a:lnTo>
                  <a:pt x="1712264" y="182511"/>
                </a:lnTo>
                <a:lnTo>
                  <a:pt x="1728774" y="193624"/>
                </a:lnTo>
                <a:lnTo>
                  <a:pt x="1733511" y="196976"/>
                </a:lnTo>
                <a:lnTo>
                  <a:pt x="1721079" y="214528"/>
                </a:lnTo>
                <a:close/>
              </a:path>
              <a:path w="2217420" h="2265679">
                <a:moveTo>
                  <a:pt x="1718830" y="217703"/>
                </a:moveTo>
                <a:lnTo>
                  <a:pt x="1714290" y="214490"/>
                </a:lnTo>
                <a:lnTo>
                  <a:pt x="1721079" y="214528"/>
                </a:lnTo>
                <a:lnTo>
                  <a:pt x="1718830" y="217703"/>
                </a:lnTo>
                <a:close/>
              </a:path>
              <a:path w="2217420" h="2265679">
                <a:moveTo>
                  <a:pt x="1759305" y="247357"/>
                </a:moveTo>
                <a:lnTo>
                  <a:pt x="1756575" y="245211"/>
                </a:lnTo>
                <a:lnTo>
                  <a:pt x="1739239" y="232295"/>
                </a:lnTo>
                <a:lnTo>
                  <a:pt x="1754416" y="211937"/>
                </a:lnTo>
                <a:lnTo>
                  <a:pt x="1772234" y="225221"/>
                </a:lnTo>
                <a:lnTo>
                  <a:pt x="1774977" y="227368"/>
                </a:lnTo>
                <a:lnTo>
                  <a:pt x="1759305" y="247357"/>
                </a:lnTo>
                <a:close/>
              </a:path>
              <a:path w="2217420" h="2265679">
                <a:moveTo>
                  <a:pt x="1798383" y="278841"/>
                </a:moveTo>
                <a:lnTo>
                  <a:pt x="1797507" y="278079"/>
                </a:lnTo>
                <a:lnTo>
                  <a:pt x="1779028" y="262877"/>
                </a:lnTo>
                <a:lnTo>
                  <a:pt x="1795170" y="243268"/>
                </a:lnTo>
                <a:lnTo>
                  <a:pt x="1814118" y="258864"/>
                </a:lnTo>
                <a:lnTo>
                  <a:pt x="1814995" y="259626"/>
                </a:lnTo>
                <a:lnTo>
                  <a:pt x="1798383" y="278841"/>
                </a:lnTo>
                <a:close/>
              </a:path>
              <a:path w="2217420" h="2265679">
                <a:moveTo>
                  <a:pt x="1836191" y="312318"/>
                </a:moveTo>
                <a:lnTo>
                  <a:pt x="1817382" y="295249"/>
                </a:lnTo>
                <a:lnTo>
                  <a:pt x="1834438" y="276440"/>
                </a:lnTo>
                <a:lnTo>
                  <a:pt x="1853260" y="293496"/>
                </a:lnTo>
                <a:lnTo>
                  <a:pt x="1836191" y="312318"/>
                </a:lnTo>
                <a:close/>
              </a:path>
              <a:path w="2217420" h="2265679">
                <a:moveTo>
                  <a:pt x="1888264" y="331190"/>
                </a:moveTo>
                <a:lnTo>
                  <a:pt x="1856079" y="331190"/>
                </a:lnTo>
                <a:lnTo>
                  <a:pt x="1854390" y="329590"/>
                </a:lnTo>
                <a:lnTo>
                  <a:pt x="1871903" y="311188"/>
                </a:lnTo>
                <a:lnTo>
                  <a:pt x="1873796" y="313004"/>
                </a:lnTo>
                <a:lnTo>
                  <a:pt x="1890141" y="329310"/>
                </a:lnTo>
                <a:lnTo>
                  <a:pt x="1888264" y="331190"/>
                </a:lnTo>
                <a:close/>
              </a:path>
              <a:path w="2217420" h="2265679">
                <a:moveTo>
                  <a:pt x="1872195" y="347281"/>
                </a:moveTo>
                <a:lnTo>
                  <a:pt x="1855851" y="330987"/>
                </a:lnTo>
                <a:lnTo>
                  <a:pt x="1856079" y="331190"/>
                </a:lnTo>
                <a:lnTo>
                  <a:pt x="1888264" y="331190"/>
                </a:lnTo>
                <a:lnTo>
                  <a:pt x="1872195" y="347281"/>
                </a:lnTo>
                <a:close/>
              </a:path>
              <a:path w="2217420" h="2265679">
                <a:moveTo>
                  <a:pt x="1923128" y="368769"/>
                </a:moveTo>
                <a:lnTo>
                  <a:pt x="1892833" y="368769"/>
                </a:lnTo>
                <a:lnTo>
                  <a:pt x="1889594" y="365378"/>
                </a:lnTo>
                <a:lnTo>
                  <a:pt x="1907959" y="347827"/>
                </a:lnTo>
                <a:lnTo>
                  <a:pt x="1911400" y="351447"/>
                </a:lnTo>
                <a:lnTo>
                  <a:pt x="1925345" y="366750"/>
                </a:lnTo>
                <a:lnTo>
                  <a:pt x="1923128" y="368769"/>
                </a:lnTo>
                <a:close/>
              </a:path>
              <a:path w="2217420" h="2265679">
                <a:moveTo>
                  <a:pt x="1906562" y="383857"/>
                </a:moveTo>
                <a:lnTo>
                  <a:pt x="1892691" y="368621"/>
                </a:lnTo>
                <a:lnTo>
                  <a:pt x="1892833" y="368769"/>
                </a:lnTo>
                <a:lnTo>
                  <a:pt x="1923128" y="368769"/>
                </a:lnTo>
                <a:lnTo>
                  <a:pt x="1906562" y="383857"/>
                </a:lnTo>
                <a:close/>
              </a:path>
              <a:path w="2217420" h="2265679">
                <a:moveTo>
                  <a:pt x="1955982" y="408101"/>
                </a:moveTo>
                <a:lnTo>
                  <a:pt x="1927796" y="408101"/>
                </a:lnTo>
                <a:lnTo>
                  <a:pt x="1923122" y="402716"/>
                </a:lnTo>
                <a:lnTo>
                  <a:pt x="1942299" y="386067"/>
                </a:lnTo>
                <a:lnTo>
                  <a:pt x="1947176" y="391680"/>
                </a:lnTo>
                <a:lnTo>
                  <a:pt x="1958822" y="405752"/>
                </a:lnTo>
                <a:lnTo>
                  <a:pt x="1955982" y="408101"/>
                </a:lnTo>
                <a:close/>
              </a:path>
              <a:path w="2217420" h="2265679">
                <a:moveTo>
                  <a:pt x="1939251" y="421944"/>
                </a:moveTo>
                <a:lnTo>
                  <a:pt x="1927768" y="408069"/>
                </a:lnTo>
                <a:lnTo>
                  <a:pt x="1955982" y="408101"/>
                </a:lnTo>
                <a:lnTo>
                  <a:pt x="1939251" y="421944"/>
                </a:lnTo>
                <a:close/>
              </a:path>
              <a:path w="2217420" h="2265679">
                <a:moveTo>
                  <a:pt x="1986652" y="449122"/>
                </a:moveTo>
                <a:lnTo>
                  <a:pt x="1960918" y="449122"/>
                </a:lnTo>
                <a:lnTo>
                  <a:pt x="1954936" y="441540"/>
                </a:lnTo>
                <a:lnTo>
                  <a:pt x="1974888" y="425818"/>
                </a:lnTo>
                <a:lnTo>
                  <a:pt x="1981047" y="433641"/>
                </a:lnTo>
                <a:lnTo>
                  <a:pt x="1990496" y="446239"/>
                </a:lnTo>
                <a:lnTo>
                  <a:pt x="1986652" y="449122"/>
                </a:lnTo>
                <a:close/>
              </a:path>
              <a:path w="2217420" h="2265679">
                <a:moveTo>
                  <a:pt x="1970176" y="461479"/>
                </a:moveTo>
                <a:lnTo>
                  <a:pt x="1960727" y="448894"/>
                </a:lnTo>
                <a:lnTo>
                  <a:pt x="1960918" y="449122"/>
                </a:lnTo>
                <a:lnTo>
                  <a:pt x="1986652" y="449122"/>
                </a:lnTo>
                <a:lnTo>
                  <a:pt x="1970176" y="461479"/>
                </a:lnTo>
                <a:close/>
              </a:path>
              <a:path w="2217420" h="2265679">
                <a:moveTo>
                  <a:pt x="1999284" y="502361"/>
                </a:moveTo>
                <a:lnTo>
                  <a:pt x="1991944" y="491515"/>
                </a:lnTo>
                <a:lnTo>
                  <a:pt x="1984959" y="481749"/>
                </a:lnTo>
                <a:lnTo>
                  <a:pt x="2005634" y="467004"/>
                </a:lnTo>
                <a:lnTo>
                  <a:pt x="2012962" y="477265"/>
                </a:lnTo>
                <a:lnTo>
                  <a:pt x="2020316" y="488099"/>
                </a:lnTo>
                <a:lnTo>
                  <a:pt x="1999284" y="502361"/>
                </a:lnTo>
                <a:close/>
              </a:path>
              <a:path w="2217420" h="2265679">
                <a:moveTo>
                  <a:pt x="1992109" y="491769"/>
                </a:moveTo>
                <a:lnTo>
                  <a:pt x="1991928" y="491515"/>
                </a:lnTo>
                <a:lnTo>
                  <a:pt x="1992109" y="491769"/>
                </a:lnTo>
                <a:close/>
              </a:path>
              <a:path w="2217420" h="2265679">
                <a:moveTo>
                  <a:pt x="2026526" y="544512"/>
                </a:moveTo>
                <a:lnTo>
                  <a:pt x="2021154" y="535698"/>
                </a:lnTo>
                <a:lnTo>
                  <a:pt x="2013153" y="523278"/>
                </a:lnTo>
                <a:lnTo>
                  <a:pt x="2034501" y="509523"/>
                </a:lnTo>
                <a:lnTo>
                  <a:pt x="2042833" y="522465"/>
                </a:lnTo>
                <a:lnTo>
                  <a:pt x="2048205" y="531266"/>
                </a:lnTo>
                <a:lnTo>
                  <a:pt x="2026526" y="544512"/>
                </a:lnTo>
                <a:close/>
              </a:path>
              <a:path w="2217420" h="2265679">
                <a:moveTo>
                  <a:pt x="2021306" y="535965"/>
                </a:moveTo>
                <a:lnTo>
                  <a:pt x="2021135" y="535698"/>
                </a:lnTo>
                <a:lnTo>
                  <a:pt x="2021306" y="535965"/>
                </a:lnTo>
                <a:close/>
              </a:path>
              <a:path w="2217420" h="2265679">
                <a:moveTo>
                  <a:pt x="2063203" y="581634"/>
                </a:moveTo>
                <a:lnTo>
                  <a:pt x="2048459" y="581634"/>
                </a:lnTo>
                <a:lnTo>
                  <a:pt x="2039429" y="566038"/>
                </a:lnTo>
                <a:lnTo>
                  <a:pt x="2061425" y="553313"/>
                </a:lnTo>
                <a:lnTo>
                  <a:pt x="2070595" y="569175"/>
                </a:lnTo>
                <a:lnTo>
                  <a:pt x="2074138" y="575652"/>
                </a:lnTo>
                <a:lnTo>
                  <a:pt x="2063203" y="581634"/>
                </a:lnTo>
                <a:close/>
              </a:path>
              <a:path w="2217420" h="2265679">
                <a:moveTo>
                  <a:pt x="2051850" y="587844"/>
                </a:moveTo>
                <a:lnTo>
                  <a:pt x="2048341" y="581431"/>
                </a:lnTo>
                <a:lnTo>
                  <a:pt x="2048459" y="581634"/>
                </a:lnTo>
                <a:lnTo>
                  <a:pt x="2063203" y="581634"/>
                </a:lnTo>
                <a:lnTo>
                  <a:pt x="2051850" y="587844"/>
                </a:lnTo>
                <a:close/>
              </a:path>
              <a:path w="2217420" h="2265679">
                <a:moveTo>
                  <a:pt x="2082717" y="628637"/>
                </a:moveTo>
                <a:lnTo>
                  <a:pt x="2073440" y="628637"/>
                </a:lnTo>
                <a:lnTo>
                  <a:pt x="2067318" y="616610"/>
                </a:lnTo>
                <a:lnTo>
                  <a:pt x="2063838" y="609980"/>
                </a:lnTo>
                <a:lnTo>
                  <a:pt x="2086343" y="598182"/>
                </a:lnTo>
                <a:lnTo>
                  <a:pt x="2089950" y="605091"/>
                </a:lnTo>
                <a:lnTo>
                  <a:pt x="2096147" y="617258"/>
                </a:lnTo>
                <a:lnTo>
                  <a:pt x="2098027" y="621080"/>
                </a:lnTo>
                <a:lnTo>
                  <a:pt x="2082717" y="628637"/>
                </a:lnTo>
                <a:close/>
              </a:path>
              <a:path w="2217420" h="2265679">
                <a:moveTo>
                  <a:pt x="2075256" y="632320"/>
                </a:moveTo>
                <a:lnTo>
                  <a:pt x="2073363" y="628497"/>
                </a:lnTo>
                <a:lnTo>
                  <a:pt x="2073440" y="628637"/>
                </a:lnTo>
                <a:lnTo>
                  <a:pt x="2082717" y="628637"/>
                </a:lnTo>
                <a:lnTo>
                  <a:pt x="2075256" y="632320"/>
                </a:lnTo>
                <a:close/>
              </a:path>
              <a:path w="2217420" h="2265679">
                <a:moveTo>
                  <a:pt x="2118593" y="664832"/>
                </a:moveTo>
                <a:lnTo>
                  <a:pt x="2090762" y="664832"/>
                </a:lnTo>
                <a:lnTo>
                  <a:pt x="2086165" y="654926"/>
                </a:lnTo>
                <a:lnTo>
                  <a:pt x="2109203" y="644232"/>
                </a:lnTo>
                <a:lnTo>
                  <a:pt x="2113864" y="654278"/>
                </a:lnTo>
                <a:lnTo>
                  <a:pt x="2118593" y="664832"/>
                </a:lnTo>
                <a:close/>
              </a:path>
              <a:path w="2217420" h="2265679">
                <a:moveTo>
                  <a:pt x="2096554" y="677760"/>
                </a:moveTo>
                <a:lnTo>
                  <a:pt x="2096198" y="676922"/>
                </a:lnTo>
                <a:lnTo>
                  <a:pt x="2090738" y="664779"/>
                </a:lnTo>
                <a:lnTo>
                  <a:pt x="2118593" y="664832"/>
                </a:lnTo>
                <a:lnTo>
                  <a:pt x="2119845" y="667626"/>
                </a:lnTo>
                <a:lnTo>
                  <a:pt x="2096554" y="677760"/>
                </a:lnTo>
                <a:close/>
              </a:path>
              <a:path w="2217420" h="2265679">
                <a:moveTo>
                  <a:pt x="2115832" y="724255"/>
                </a:moveTo>
                <a:lnTo>
                  <a:pt x="2111832" y="714057"/>
                </a:lnTo>
                <a:lnTo>
                  <a:pt x="2106498" y="700963"/>
                </a:lnTo>
                <a:lnTo>
                  <a:pt x="2129904" y="691121"/>
                </a:lnTo>
                <a:lnTo>
                  <a:pt x="2135479" y="704773"/>
                </a:lnTo>
                <a:lnTo>
                  <a:pt x="2139480" y="714971"/>
                </a:lnTo>
                <a:lnTo>
                  <a:pt x="2115832" y="724255"/>
                </a:lnTo>
                <a:close/>
              </a:path>
              <a:path w="2217420" h="2265679">
                <a:moveTo>
                  <a:pt x="2152606" y="764793"/>
                </a:moveTo>
                <a:lnTo>
                  <a:pt x="2130704" y="764793"/>
                </a:lnTo>
                <a:lnTo>
                  <a:pt x="2126170" y="751890"/>
                </a:lnTo>
                <a:lnTo>
                  <a:pt x="2124659" y="747750"/>
                </a:lnTo>
                <a:lnTo>
                  <a:pt x="2148509" y="739038"/>
                </a:lnTo>
                <a:lnTo>
                  <a:pt x="2150135" y="743470"/>
                </a:lnTo>
                <a:lnTo>
                  <a:pt x="2154720" y="756526"/>
                </a:lnTo>
                <a:lnTo>
                  <a:pt x="2157006" y="763308"/>
                </a:lnTo>
                <a:lnTo>
                  <a:pt x="2152606" y="764793"/>
                </a:lnTo>
                <a:close/>
              </a:path>
              <a:path w="2217420" h="2265679">
                <a:moveTo>
                  <a:pt x="2132939" y="771436"/>
                </a:moveTo>
                <a:lnTo>
                  <a:pt x="2130653" y="764654"/>
                </a:lnTo>
                <a:lnTo>
                  <a:pt x="2130704" y="764793"/>
                </a:lnTo>
                <a:lnTo>
                  <a:pt x="2152606" y="764793"/>
                </a:lnTo>
                <a:lnTo>
                  <a:pt x="2132939" y="771436"/>
                </a:lnTo>
                <a:close/>
              </a:path>
              <a:path w="2217420" h="2265679">
                <a:moveTo>
                  <a:pt x="2157663" y="816546"/>
                </a:moveTo>
                <a:lnTo>
                  <a:pt x="2147138" y="816546"/>
                </a:lnTo>
                <a:lnTo>
                  <a:pt x="2143213" y="803351"/>
                </a:lnTo>
                <a:lnTo>
                  <a:pt x="2140699" y="795299"/>
                </a:lnTo>
                <a:lnTo>
                  <a:pt x="2164956" y="787755"/>
                </a:lnTo>
                <a:lnTo>
                  <a:pt x="2167559" y="796112"/>
                </a:lnTo>
                <a:lnTo>
                  <a:pt x="2171522" y="809447"/>
                </a:lnTo>
                <a:lnTo>
                  <a:pt x="2172360" y="812368"/>
                </a:lnTo>
                <a:lnTo>
                  <a:pt x="2157663" y="816546"/>
                </a:lnTo>
                <a:close/>
              </a:path>
              <a:path w="2217420" h="2265679">
                <a:moveTo>
                  <a:pt x="2147925" y="819315"/>
                </a:moveTo>
                <a:lnTo>
                  <a:pt x="2147087" y="816394"/>
                </a:lnTo>
                <a:lnTo>
                  <a:pt x="2147138" y="816546"/>
                </a:lnTo>
                <a:lnTo>
                  <a:pt x="2157663" y="816546"/>
                </a:lnTo>
                <a:lnTo>
                  <a:pt x="2147925" y="819315"/>
                </a:lnTo>
                <a:close/>
              </a:path>
              <a:path w="2217420" h="2265679">
                <a:moveTo>
                  <a:pt x="2184000" y="856056"/>
                </a:moveTo>
                <a:lnTo>
                  <a:pt x="2157857" y="856056"/>
                </a:lnTo>
                <a:lnTo>
                  <a:pt x="2154605" y="843508"/>
                </a:lnTo>
                <a:lnTo>
                  <a:pt x="2179205" y="837145"/>
                </a:lnTo>
                <a:lnTo>
                  <a:pt x="2182482" y="849858"/>
                </a:lnTo>
                <a:lnTo>
                  <a:pt x="2184000" y="856056"/>
                </a:lnTo>
                <a:close/>
              </a:path>
              <a:path w="2217420" h="2265679">
                <a:moveTo>
                  <a:pt x="2160778" y="867981"/>
                </a:moveTo>
                <a:lnTo>
                  <a:pt x="2157818" y="855916"/>
                </a:lnTo>
                <a:lnTo>
                  <a:pt x="2157857" y="856056"/>
                </a:lnTo>
                <a:lnTo>
                  <a:pt x="2184000" y="856056"/>
                </a:lnTo>
                <a:lnTo>
                  <a:pt x="2185441" y="861936"/>
                </a:lnTo>
                <a:lnTo>
                  <a:pt x="2160778" y="867981"/>
                </a:lnTo>
                <a:close/>
              </a:path>
              <a:path w="2217420" h="2265679">
                <a:moveTo>
                  <a:pt x="2193099" y="896162"/>
                </a:moveTo>
                <a:lnTo>
                  <a:pt x="2167166" y="896162"/>
                </a:lnTo>
                <a:lnTo>
                  <a:pt x="2166353" y="892441"/>
                </a:lnTo>
                <a:lnTo>
                  <a:pt x="2191156" y="887006"/>
                </a:lnTo>
                <a:lnTo>
                  <a:pt x="2192007" y="890866"/>
                </a:lnTo>
                <a:lnTo>
                  <a:pt x="2193099" y="896162"/>
                </a:lnTo>
                <a:close/>
              </a:path>
              <a:path w="2217420" h="2265679">
                <a:moveTo>
                  <a:pt x="2171382" y="917016"/>
                </a:moveTo>
                <a:lnTo>
                  <a:pt x="2169922" y="909497"/>
                </a:lnTo>
                <a:lnTo>
                  <a:pt x="2167128" y="896010"/>
                </a:lnTo>
                <a:lnTo>
                  <a:pt x="2167166" y="896162"/>
                </a:lnTo>
                <a:lnTo>
                  <a:pt x="2193099" y="896162"/>
                </a:lnTo>
                <a:lnTo>
                  <a:pt x="2194852" y="904659"/>
                </a:lnTo>
                <a:lnTo>
                  <a:pt x="2196312" y="912190"/>
                </a:lnTo>
                <a:lnTo>
                  <a:pt x="2171382" y="917016"/>
                </a:lnTo>
                <a:close/>
              </a:path>
              <a:path w="2217420" h="2265679">
                <a:moveTo>
                  <a:pt x="2203044" y="950467"/>
                </a:moveTo>
                <a:lnTo>
                  <a:pt x="2177338" y="950467"/>
                </a:lnTo>
                <a:lnTo>
                  <a:pt x="2175865" y="941704"/>
                </a:lnTo>
                <a:lnTo>
                  <a:pt x="2200910" y="937488"/>
                </a:lnTo>
                <a:lnTo>
                  <a:pt x="2202408" y="946403"/>
                </a:lnTo>
                <a:lnTo>
                  <a:pt x="2203044" y="950467"/>
                </a:lnTo>
                <a:close/>
              </a:path>
              <a:path w="2217420" h="2265679">
                <a:moveTo>
                  <a:pt x="2195740" y="964196"/>
                </a:moveTo>
                <a:lnTo>
                  <a:pt x="2179485" y="964196"/>
                </a:lnTo>
                <a:lnTo>
                  <a:pt x="2177316" y="950334"/>
                </a:lnTo>
                <a:lnTo>
                  <a:pt x="2177338" y="950467"/>
                </a:lnTo>
                <a:lnTo>
                  <a:pt x="2203044" y="950467"/>
                </a:lnTo>
                <a:lnTo>
                  <a:pt x="2204605" y="960437"/>
                </a:lnTo>
                <a:lnTo>
                  <a:pt x="2204948" y="962875"/>
                </a:lnTo>
                <a:lnTo>
                  <a:pt x="2195740" y="964196"/>
                </a:lnTo>
                <a:close/>
              </a:path>
              <a:path w="2217420" h="2265679">
                <a:moveTo>
                  <a:pt x="2179802" y="966482"/>
                </a:moveTo>
                <a:lnTo>
                  <a:pt x="2179459" y="964044"/>
                </a:lnTo>
                <a:lnTo>
                  <a:pt x="2179485" y="964196"/>
                </a:lnTo>
                <a:lnTo>
                  <a:pt x="2195740" y="964196"/>
                </a:lnTo>
                <a:lnTo>
                  <a:pt x="2179802" y="966482"/>
                </a:lnTo>
                <a:close/>
              </a:path>
              <a:path w="2217420" h="2265679">
                <a:moveTo>
                  <a:pt x="2186025" y="1016419"/>
                </a:moveTo>
                <a:lnTo>
                  <a:pt x="2184882" y="1005535"/>
                </a:lnTo>
                <a:lnTo>
                  <a:pt x="2183218" y="991488"/>
                </a:lnTo>
                <a:lnTo>
                  <a:pt x="2208403" y="988199"/>
                </a:lnTo>
                <a:lnTo>
                  <a:pt x="2210142" y="1002868"/>
                </a:lnTo>
                <a:lnTo>
                  <a:pt x="2211285" y="1013752"/>
                </a:lnTo>
                <a:lnTo>
                  <a:pt x="2186025" y="1016419"/>
                </a:lnTo>
                <a:close/>
              </a:path>
              <a:path w="2217420" h="2265679">
                <a:moveTo>
                  <a:pt x="2214259" y="1047661"/>
                </a:moveTo>
                <a:lnTo>
                  <a:pt x="2188806" y="1047661"/>
                </a:lnTo>
                <a:lnTo>
                  <a:pt x="2188298" y="1041399"/>
                </a:lnTo>
                <a:lnTo>
                  <a:pt x="2213610" y="1039355"/>
                </a:lnTo>
                <a:lnTo>
                  <a:pt x="2214130" y="1045781"/>
                </a:lnTo>
                <a:lnTo>
                  <a:pt x="2214259" y="1047661"/>
                </a:lnTo>
                <a:close/>
              </a:path>
              <a:path w="2217420" h="2265679">
                <a:moveTo>
                  <a:pt x="2215205" y="1061758"/>
                </a:moveTo>
                <a:lnTo>
                  <a:pt x="2189759" y="1061758"/>
                </a:lnTo>
                <a:lnTo>
                  <a:pt x="2188794" y="1047508"/>
                </a:lnTo>
                <a:lnTo>
                  <a:pt x="2188806" y="1047661"/>
                </a:lnTo>
                <a:lnTo>
                  <a:pt x="2214259" y="1047661"/>
                </a:lnTo>
                <a:lnTo>
                  <a:pt x="2215108" y="1060030"/>
                </a:lnTo>
                <a:lnTo>
                  <a:pt x="2215205" y="1061758"/>
                </a:lnTo>
                <a:close/>
              </a:path>
              <a:path w="2217420" h="2265679">
                <a:moveTo>
                  <a:pt x="2190026" y="1066431"/>
                </a:moveTo>
                <a:lnTo>
                  <a:pt x="2189746" y="1061592"/>
                </a:lnTo>
                <a:lnTo>
                  <a:pt x="2189759" y="1061758"/>
                </a:lnTo>
                <a:lnTo>
                  <a:pt x="2215205" y="1061758"/>
                </a:lnTo>
                <a:lnTo>
                  <a:pt x="2215388" y="1065009"/>
                </a:lnTo>
                <a:lnTo>
                  <a:pt x="2190026" y="1066431"/>
                </a:lnTo>
                <a:close/>
              </a:path>
              <a:path w="2217420" h="2265679">
                <a:moveTo>
                  <a:pt x="2191829" y="1116723"/>
                </a:moveTo>
                <a:lnTo>
                  <a:pt x="2191581" y="1103680"/>
                </a:lnTo>
                <a:lnTo>
                  <a:pt x="2191207" y="1091488"/>
                </a:lnTo>
                <a:lnTo>
                  <a:pt x="2216594" y="1090701"/>
                </a:lnTo>
                <a:lnTo>
                  <a:pt x="2217012" y="1104303"/>
                </a:lnTo>
                <a:lnTo>
                  <a:pt x="2217229" y="1116241"/>
                </a:lnTo>
                <a:lnTo>
                  <a:pt x="2191829" y="1116723"/>
                </a:lnTo>
                <a:close/>
              </a:path>
              <a:path w="2217420" h="2265679">
                <a:moveTo>
                  <a:pt x="2191600" y="1104303"/>
                </a:moveTo>
                <a:lnTo>
                  <a:pt x="2191596" y="1104150"/>
                </a:lnTo>
                <a:lnTo>
                  <a:pt x="2191600" y="1104303"/>
                </a:lnTo>
                <a:close/>
              </a:path>
              <a:path w="2217420" h="2265679">
                <a:moveTo>
                  <a:pt x="2217268" y="1147229"/>
                </a:moveTo>
                <a:lnTo>
                  <a:pt x="2191867" y="1147229"/>
                </a:lnTo>
                <a:lnTo>
                  <a:pt x="2191905" y="1141806"/>
                </a:lnTo>
                <a:lnTo>
                  <a:pt x="2217305" y="1141958"/>
                </a:lnTo>
                <a:lnTo>
                  <a:pt x="2217268" y="1147229"/>
                </a:lnTo>
                <a:close/>
              </a:path>
              <a:path w="2217420" h="2265679">
                <a:moveTo>
                  <a:pt x="2216999" y="1161503"/>
                </a:moveTo>
                <a:lnTo>
                  <a:pt x="2191600" y="1161503"/>
                </a:lnTo>
                <a:lnTo>
                  <a:pt x="2191867" y="1147063"/>
                </a:lnTo>
                <a:lnTo>
                  <a:pt x="2191867" y="1147229"/>
                </a:lnTo>
                <a:lnTo>
                  <a:pt x="2217268" y="1147229"/>
                </a:lnTo>
                <a:lnTo>
                  <a:pt x="2216999" y="1161503"/>
                </a:lnTo>
                <a:close/>
              </a:path>
              <a:path w="2217420" h="2265679">
                <a:moveTo>
                  <a:pt x="2216823" y="1167663"/>
                </a:moveTo>
                <a:lnTo>
                  <a:pt x="2191435" y="1166888"/>
                </a:lnTo>
                <a:lnTo>
                  <a:pt x="2191600" y="1161338"/>
                </a:lnTo>
                <a:lnTo>
                  <a:pt x="2191600" y="1161503"/>
                </a:lnTo>
                <a:lnTo>
                  <a:pt x="2216999" y="1161503"/>
                </a:lnTo>
                <a:lnTo>
                  <a:pt x="2216823" y="1167663"/>
                </a:lnTo>
                <a:close/>
              </a:path>
              <a:path w="2217420" h="2265679">
                <a:moveTo>
                  <a:pt x="2214194" y="1218869"/>
                </a:moveTo>
                <a:lnTo>
                  <a:pt x="2188857" y="1217142"/>
                </a:lnTo>
                <a:lnTo>
                  <a:pt x="2189759" y="1203896"/>
                </a:lnTo>
                <a:lnTo>
                  <a:pt x="2190432" y="1191945"/>
                </a:lnTo>
                <a:lnTo>
                  <a:pt x="2215794" y="1193368"/>
                </a:lnTo>
                <a:lnTo>
                  <a:pt x="2215108" y="1205471"/>
                </a:lnTo>
                <a:lnTo>
                  <a:pt x="2214194" y="1218869"/>
                </a:lnTo>
                <a:close/>
              </a:path>
              <a:path w="2217420" h="2265679">
                <a:moveTo>
                  <a:pt x="2189746" y="1204061"/>
                </a:moveTo>
                <a:lnTo>
                  <a:pt x="2189756" y="1203896"/>
                </a:lnTo>
                <a:lnTo>
                  <a:pt x="2189746" y="1204061"/>
                </a:lnTo>
                <a:close/>
              </a:path>
              <a:path w="2217420" h="2265679">
                <a:moveTo>
                  <a:pt x="2211864" y="1246174"/>
                </a:moveTo>
                <a:lnTo>
                  <a:pt x="2186355" y="1246174"/>
                </a:lnTo>
                <a:lnTo>
                  <a:pt x="2186724" y="1242136"/>
                </a:lnTo>
                <a:lnTo>
                  <a:pt x="2212022" y="1244485"/>
                </a:lnTo>
                <a:lnTo>
                  <a:pt x="2211864" y="1246174"/>
                </a:lnTo>
                <a:close/>
              </a:path>
              <a:path w="2217420" h="2265679">
                <a:moveTo>
                  <a:pt x="2210416" y="1260119"/>
                </a:moveTo>
                <a:lnTo>
                  <a:pt x="2184882" y="1260119"/>
                </a:lnTo>
                <a:lnTo>
                  <a:pt x="2186368" y="1246022"/>
                </a:lnTo>
                <a:lnTo>
                  <a:pt x="2186355" y="1246174"/>
                </a:lnTo>
                <a:lnTo>
                  <a:pt x="2211864" y="1246174"/>
                </a:lnTo>
                <a:lnTo>
                  <a:pt x="2211628" y="1248689"/>
                </a:lnTo>
                <a:lnTo>
                  <a:pt x="2210416" y="1260119"/>
                </a:lnTo>
                <a:close/>
              </a:path>
              <a:path w="2217420" h="2265679">
                <a:moveTo>
                  <a:pt x="2209279" y="1270063"/>
                </a:moveTo>
                <a:lnTo>
                  <a:pt x="2184057" y="1267078"/>
                </a:lnTo>
                <a:lnTo>
                  <a:pt x="2184895" y="1259954"/>
                </a:lnTo>
                <a:lnTo>
                  <a:pt x="2184882" y="1260119"/>
                </a:lnTo>
                <a:lnTo>
                  <a:pt x="2210416" y="1260119"/>
                </a:lnTo>
                <a:lnTo>
                  <a:pt x="2210117" y="1262938"/>
                </a:lnTo>
                <a:lnTo>
                  <a:pt x="2209279" y="1270063"/>
                </a:lnTo>
                <a:close/>
              </a:path>
              <a:path w="2217420" h="2265679">
                <a:moveTo>
                  <a:pt x="2203014" y="1315338"/>
                </a:moveTo>
                <a:lnTo>
                  <a:pt x="2177313" y="1315338"/>
                </a:lnTo>
                <a:lnTo>
                  <a:pt x="2177338" y="1315186"/>
                </a:lnTo>
                <a:lnTo>
                  <a:pt x="2179485" y="1301457"/>
                </a:lnTo>
                <a:lnTo>
                  <a:pt x="2180844" y="1291958"/>
                </a:lnTo>
                <a:lnTo>
                  <a:pt x="2205977" y="1295552"/>
                </a:lnTo>
                <a:lnTo>
                  <a:pt x="2204580" y="1305369"/>
                </a:lnTo>
                <a:lnTo>
                  <a:pt x="2203014" y="1315338"/>
                </a:lnTo>
                <a:close/>
              </a:path>
              <a:path w="2217420" h="2265679">
                <a:moveTo>
                  <a:pt x="2179459" y="1301610"/>
                </a:moveTo>
                <a:lnTo>
                  <a:pt x="2179481" y="1301457"/>
                </a:lnTo>
                <a:lnTo>
                  <a:pt x="2179459" y="1301610"/>
                </a:lnTo>
                <a:close/>
              </a:path>
              <a:path w="2217420" h="2265679">
                <a:moveTo>
                  <a:pt x="2177318" y="1315307"/>
                </a:moveTo>
                <a:close/>
              </a:path>
              <a:path w="2217420" h="2265679">
                <a:moveTo>
                  <a:pt x="2202129" y="1320977"/>
                </a:moveTo>
                <a:lnTo>
                  <a:pt x="2177072" y="1316761"/>
                </a:lnTo>
                <a:lnTo>
                  <a:pt x="2177318" y="1315307"/>
                </a:lnTo>
                <a:lnTo>
                  <a:pt x="2203014" y="1315338"/>
                </a:lnTo>
                <a:lnTo>
                  <a:pt x="2202129" y="1320977"/>
                </a:lnTo>
                <a:close/>
              </a:path>
              <a:path w="2217420" h="2265679">
                <a:moveTo>
                  <a:pt x="2178134" y="1342605"/>
                </a:moveTo>
                <a:lnTo>
                  <a:pt x="2172550" y="1342605"/>
                </a:lnTo>
                <a:lnTo>
                  <a:pt x="2172728" y="1341627"/>
                </a:lnTo>
                <a:lnTo>
                  <a:pt x="2178134" y="1342605"/>
                </a:lnTo>
                <a:close/>
              </a:path>
              <a:path w="2217420" h="2265679">
                <a:moveTo>
                  <a:pt x="2195796" y="1356156"/>
                </a:moveTo>
                <a:lnTo>
                  <a:pt x="2169922" y="1356156"/>
                </a:lnTo>
                <a:lnTo>
                  <a:pt x="2172576" y="1342453"/>
                </a:lnTo>
                <a:lnTo>
                  <a:pt x="2172550" y="1342605"/>
                </a:lnTo>
                <a:lnTo>
                  <a:pt x="2178134" y="1342605"/>
                </a:lnTo>
                <a:lnTo>
                  <a:pt x="2197722" y="1346149"/>
                </a:lnTo>
                <a:lnTo>
                  <a:pt x="2197519" y="1347292"/>
                </a:lnTo>
                <a:lnTo>
                  <a:pt x="2195796" y="1356156"/>
                </a:lnTo>
                <a:close/>
              </a:path>
              <a:path w="2217420" h="2265679">
                <a:moveTo>
                  <a:pt x="2192718" y="1371371"/>
                </a:moveTo>
                <a:lnTo>
                  <a:pt x="2167839" y="1366227"/>
                </a:lnTo>
                <a:lnTo>
                  <a:pt x="2169947" y="1356004"/>
                </a:lnTo>
                <a:lnTo>
                  <a:pt x="2169922" y="1356156"/>
                </a:lnTo>
                <a:lnTo>
                  <a:pt x="2195796" y="1356156"/>
                </a:lnTo>
                <a:lnTo>
                  <a:pt x="2194826" y="1361147"/>
                </a:lnTo>
                <a:lnTo>
                  <a:pt x="2192718" y="1371371"/>
                </a:lnTo>
                <a:close/>
              </a:path>
              <a:path w="2217420" h="2265679">
                <a:moveTo>
                  <a:pt x="2183967" y="1409738"/>
                </a:moveTo>
                <a:lnTo>
                  <a:pt x="2157818" y="1409738"/>
                </a:lnTo>
                <a:lnTo>
                  <a:pt x="2157857" y="1409585"/>
                </a:lnTo>
                <a:lnTo>
                  <a:pt x="2161120" y="1396288"/>
                </a:lnTo>
                <a:lnTo>
                  <a:pt x="2162403" y="1390726"/>
                </a:lnTo>
                <a:lnTo>
                  <a:pt x="2187143" y="1396466"/>
                </a:lnTo>
                <a:lnTo>
                  <a:pt x="2185784" y="1402333"/>
                </a:lnTo>
                <a:lnTo>
                  <a:pt x="2183967" y="1409738"/>
                </a:lnTo>
                <a:close/>
              </a:path>
              <a:path w="2217420" h="2265679">
                <a:moveTo>
                  <a:pt x="2161082" y="1396441"/>
                </a:moveTo>
                <a:lnTo>
                  <a:pt x="2161118" y="1396288"/>
                </a:lnTo>
                <a:lnTo>
                  <a:pt x="2161082" y="1396441"/>
                </a:lnTo>
                <a:close/>
              </a:path>
              <a:path w="2217420" h="2265679">
                <a:moveTo>
                  <a:pt x="2157842" y="1409640"/>
                </a:moveTo>
                <a:close/>
              </a:path>
              <a:path w="2217420" h="2265679">
                <a:moveTo>
                  <a:pt x="2181021" y="1421447"/>
                </a:moveTo>
                <a:lnTo>
                  <a:pt x="2156434" y="1415097"/>
                </a:lnTo>
                <a:lnTo>
                  <a:pt x="2157842" y="1409640"/>
                </a:lnTo>
                <a:lnTo>
                  <a:pt x="2183967" y="1409738"/>
                </a:lnTo>
                <a:lnTo>
                  <a:pt x="2182444" y="1415948"/>
                </a:lnTo>
                <a:lnTo>
                  <a:pt x="2181021" y="1421447"/>
                </a:lnTo>
                <a:close/>
              </a:path>
              <a:path w="2217420" h="2265679">
                <a:moveTo>
                  <a:pt x="2169712" y="1462303"/>
                </a:moveTo>
                <a:lnTo>
                  <a:pt x="2143213" y="1462303"/>
                </a:lnTo>
                <a:lnTo>
                  <a:pt x="2147138" y="1449108"/>
                </a:lnTo>
                <a:lnTo>
                  <a:pt x="2149919" y="1439316"/>
                </a:lnTo>
                <a:lnTo>
                  <a:pt x="2174354" y="1446275"/>
                </a:lnTo>
                <a:lnTo>
                  <a:pt x="2171484" y="1456359"/>
                </a:lnTo>
                <a:lnTo>
                  <a:pt x="2169712" y="1462303"/>
                </a:lnTo>
                <a:close/>
              </a:path>
              <a:path w="2217420" h="2265679">
                <a:moveTo>
                  <a:pt x="2147087" y="1449260"/>
                </a:moveTo>
                <a:lnTo>
                  <a:pt x="2147130" y="1449108"/>
                </a:lnTo>
                <a:lnTo>
                  <a:pt x="2147087" y="1449260"/>
                </a:lnTo>
                <a:close/>
              </a:path>
              <a:path w="2217420" h="2265679">
                <a:moveTo>
                  <a:pt x="2167115" y="1470939"/>
                </a:moveTo>
                <a:lnTo>
                  <a:pt x="2142871" y="1463395"/>
                </a:lnTo>
                <a:lnTo>
                  <a:pt x="2143252" y="1462150"/>
                </a:lnTo>
                <a:lnTo>
                  <a:pt x="2143213" y="1462303"/>
                </a:lnTo>
                <a:lnTo>
                  <a:pt x="2169712" y="1462303"/>
                </a:lnTo>
                <a:lnTo>
                  <a:pt x="2167509" y="1469694"/>
                </a:lnTo>
                <a:lnTo>
                  <a:pt x="2167115" y="1470939"/>
                </a:lnTo>
                <a:close/>
              </a:path>
              <a:path w="2217420" h="2265679">
                <a:moveTo>
                  <a:pt x="2137417" y="1488173"/>
                </a:moveTo>
                <a:lnTo>
                  <a:pt x="2134984" y="1488173"/>
                </a:lnTo>
                <a:lnTo>
                  <a:pt x="2135225" y="1487462"/>
                </a:lnTo>
                <a:lnTo>
                  <a:pt x="2137417" y="1488173"/>
                </a:lnTo>
                <a:close/>
              </a:path>
              <a:path w="2217420" h="2265679">
                <a:moveTo>
                  <a:pt x="2151037" y="1519605"/>
                </a:moveTo>
                <a:lnTo>
                  <a:pt x="2127072" y="1511185"/>
                </a:lnTo>
                <a:lnTo>
                  <a:pt x="2130704" y="1500860"/>
                </a:lnTo>
                <a:lnTo>
                  <a:pt x="2135035" y="1488020"/>
                </a:lnTo>
                <a:lnTo>
                  <a:pt x="2134984" y="1488173"/>
                </a:lnTo>
                <a:lnTo>
                  <a:pt x="2137417" y="1488173"/>
                </a:lnTo>
                <a:lnTo>
                  <a:pt x="2159381" y="1495297"/>
                </a:lnTo>
                <a:lnTo>
                  <a:pt x="2154669" y="1509280"/>
                </a:lnTo>
                <a:lnTo>
                  <a:pt x="2151037" y="1519605"/>
                </a:lnTo>
                <a:close/>
              </a:path>
              <a:path w="2217420" h="2265679">
                <a:moveTo>
                  <a:pt x="2130653" y="1501000"/>
                </a:moveTo>
                <a:lnTo>
                  <a:pt x="2130700" y="1500860"/>
                </a:lnTo>
                <a:lnTo>
                  <a:pt x="2130653" y="1501000"/>
                </a:lnTo>
                <a:close/>
              </a:path>
              <a:path w="2217420" h="2265679">
                <a:moveTo>
                  <a:pt x="2129786" y="1539049"/>
                </a:moveTo>
                <a:lnTo>
                  <a:pt x="2116759" y="1539049"/>
                </a:lnTo>
                <a:lnTo>
                  <a:pt x="2118398" y="1534731"/>
                </a:lnTo>
                <a:lnTo>
                  <a:pt x="2129786" y="1539049"/>
                </a:lnTo>
                <a:close/>
              </a:path>
              <a:path w="2217420" h="2265679">
                <a:moveTo>
                  <a:pt x="2139120" y="1551597"/>
                </a:moveTo>
                <a:lnTo>
                  <a:pt x="2111832" y="1551597"/>
                </a:lnTo>
                <a:lnTo>
                  <a:pt x="2116810" y="1538909"/>
                </a:lnTo>
                <a:lnTo>
                  <a:pt x="2116759" y="1539049"/>
                </a:lnTo>
                <a:lnTo>
                  <a:pt x="2129786" y="1539049"/>
                </a:lnTo>
                <a:lnTo>
                  <a:pt x="2142147" y="1543735"/>
                </a:lnTo>
                <a:lnTo>
                  <a:pt x="2140458" y="1548193"/>
                </a:lnTo>
                <a:lnTo>
                  <a:pt x="2139120" y="1551597"/>
                </a:lnTo>
                <a:close/>
              </a:path>
              <a:path w="2217420" h="2265679">
                <a:moveTo>
                  <a:pt x="2132723" y="1567649"/>
                </a:moveTo>
                <a:lnTo>
                  <a:pt x="2109190" y="1558074"/>
                </a:lnTo>
                <a:lnTo>
                  <a:pt x="2111883" y="1551444"/>
                </a:lnTo>
                <a:lnTo>
                  <a:pt x="2111832" y="1551597"/>
                </a:lnTo>
                <a:lnTo>
                  <a:pt x="2139120" y="1551597"/>
                </a:lnTo>
                <a:lnTo>
                  <a:pt x="2135416" y="1561020"/>
                </a:lnTo>
                <a:lnTo>
                  <a:pt x="2132723" y="1567649"/>
                </a:lnTo>
                <a:close/>
              </a:path>
              <a:path w="2217420" h="2265679">
                <a:moveTo>
                  <a:pt x="2116744" y="1588731"/>
                </a:moveTo>
                <a:lnTo>
                  <a:pt x="2096198" y="1588731"/>
                </a:lnTo>
                <a:lnTo>
                  <a:pt x="2099475" y="1581213"/>
                </a:lnTo>
                <a:lnTo>
                  <a:pt x="2116744" y="1588731"/>
                </a:lnTo>
                <a:close/>
              </a:path>
              <a:path w="2217420" h="2265679">
                <a:moveTo>
                  <a:pt x="2118552" y="1600961"/>
                </a:moveTo>
                <a:lnTo>
                  <a:pt x="2090699" y="1600961"/>
                </a:lnTo>
                <a:lnTo>
                  <a:pt x="2090762" y="1600822"/>
                </a:lnTo>
                <a:lnTo>
                  <a:pt x="2096249" y="1588592"/>
                </a:lnTo>
                <a:lnTo>
                  <a:pt x="2096198" y="1588731"/>
                </a:lnTo>
                <a:lnTo>
                  <a:pt x="2116744" y="1588731"/>
                </a:lnTo>
                <a:lnTo>
                  <a:pt x="2122754" y="1591348"/>
                </a:lnTo>
                <a:lnTo>
                  <a:pt x="2119426" y="1599018"/>
                </a:lnTo>
                <a:lnTo>
                  <a:pt x="2118552" y="1600961"/>
                </a:lnTo>
                <a:close/>
              </a:path>
              <a:path w="2217420" h="2265679">
                <a:moveTo>
                  <a:pt x="2090742" y="1600866"/>
                </a:moveTo>
                <a:close/>
              </a:path>
              <a:path w="2217420" h="2265679">
                <a:moveTo>
                  <a:pt x="2112264" y="1614804"/>
                </a:moveTo>
                <a:lnTo>
                  <a:pt x="2089226" y="1604111"/>
                </a:lnTo>
                <a:lnTo>
                  <a:pt x="2090742" y="1600866"/>
                </a:lnTo>
                <a:lnTo>
                  <a:pt x="2118552" y="1600961"/>
                </a:lnTo>
                <a:lnTo>
                  <a:pt x="2113800" y="1611515"/>
                </a:lnTo>
                <a:lnTo>
                  <a:pt x="2112264" y="1614804"/>
                </a:lnTo>
                <a:close/>
              </a:path>
              <a:path w="2217420" h="2265679">
                <a:moveTo>
                  <a:pt x="2095812" y="1649044"/>
                </a:moveTo>
                <a:lnTo>
                  <a:pt x="2067318" y="1649044"/>
                </a:lnTo>
                <a:lnTo>
                  <a:pt x="2073440" y="1637017"/>
                </a:lnTo>
                <a:lnTo>
                  <a:pt x="2078482" y="1626793"/>
                </a:lnTo>
                <a:lnTo>
                  <a:pt x="2101253" y="1638033"/>
                </a:lnTo>
                <a:lnTo>
                  <a:pt x="2095812" y="1649044"/>
                </a:lnTo>
                <a:close/>
              </a:path>
              <a:path w="2217420" h="2265679">
                <a:moveTo>
                  <a:pt x="2073363" y="1637156"/>
                </a:moveTo>
                <a:lnTo>
                  <a:pt x="2073432" y="1637017"/>
                </a:lnTo>
                <a:lnTo>
                  <a:pt x="2073363" y="1637156"/>
                </a:lnTo>
                <a:close/>
              </a:path>
              <a:path w="2217420" h="2265679">
                <a:moveTo>
                  <a:pt x="2089721" y="1661007"/>
                </a:moveTo>
                <a:lnTo>
                  <a:pt x="2067217" y="1649221"/>
                </a:lnTo>
                <a:lnTo>
                  <a:pt x="2067382" y="1648917"/>
                </a:lnTo>
                <a:lnTo>
                  <a:pt x="2095812" y="1649044"/>
                </a:lnTo>
                <a:lnTo>
                  <a:pt x="2089721" y="1661007"/>
                </a:lnTo>
                <a:close/>
              </a:path>
              <a:path w="2217420" h="2265679">
                <a:moveTo>
                  <a:pt x="2077256" y="1684286"/>
                </a:moveTo>
                <a:lnTo>
                  <a:pt x="2048306" y="1684286"/>
                </a:lnTo>
                <a:lnTo>
                  <a:pt x="2048459" y="1684019"/>
                </a:lnTo>
                <a:lnTo>
                  <a:pt x="2055342" y="1671408"/>
                </a:lnTo>
                <a:lnTo>
                  <a:pt x="2077631" y="1683600"/>
                </a:lnTo>
                <a:lnTo>
                  <a:pt x="2077256" y="1684286"/>
                </a:lnTo>
                <a:close/>
              </a:path>
              <a:path w="2217420" h="2265679">
                <a:moveTo>
                  <a:pt x="2048339" y="1684227"/>
                </a:moveTo>
                <a:lnTo>
                  <a:pt x="2048452" y="1684019"/>
                </a:lnTo>
                <a:lnTo>
                  <a:pt x="2048339" y="1684227"/>
                </a:lnTo>
                <a:close/>
              </a:path>
              <a:path w="2217420" h="2265679">
                <a:moveTo>
                  <a:pt x="2065070" y="1706029"/>
                </a:moveTo>
                <a:lnTo>
                  <a:pt x="2043087" y="1693303"/>
                </a:lnTo>
                <a:lnTo>
                  <a:pt x="2048339" y="1684227"/>
                </a:lnTo>
                <a:lnTo>
                  <a:pt x="2077256" y="1684286"/>
                </a:lnTo>
                <a:lnTo>
                  <a:pt x="2070442" y="1696745"/>
                </a:lnTo>
                <a:lnTo>
                  <a:pt x="2065070" y="1706029"/>
                </a:lnTo>
                <a:close/>
              </a:path>
              <a:path w="2217420" h="2265679">
                <a:moveTo>
                  <a:pt x="2050908" y="1729955"/>
                </a:moveTo>
                <a:lnTo>
                  <a:pt x="2021154" y="1729955"/>
                </a:lnTo>
                <a:lnTo>
                  <a:pt x="2030336" y="1714919"/>
                </a:lnTo>
                <a:lnTo>
                  <a:pt x="2052002" y="1728165"/>
                </a:lnTo>
                <a:lnTo>
                  <a:pt x="2050908" y="1729955"/>
                </a:lnTo>
                <a:close/>
              </a:path>
              <a:path w="2217420" h="2265679">
                <a:moveTo>
                  <a:pt x="2038451" y="1749996"/>
                </a:moveTo>
                <a:lnTo>
                  <a:pt x="2017090" y="1736242"/>
                </a:lnTo>
                <a:lnTo>
                  <a:pt x="2021306" y="1729689"/>
                </a:lnTo>
                <a:lnTo>
                  <a:pt x="2021154" y="1729955"/>
                </a:lnTo>
                <a:lnTo>
                  <a:pt x="2050908" y="1729955"/>
                </a:lnTo>
                <a:lnTo>
                  <a:pt x="2042668" y="1743443"/>
                </a:lnTo>
                <a:lnTo>
                  <a:pt x="2038451" y="1749996"/>
                </a:lnTo>
                <a:close/>
              </a:path>
              <a:path w="2217420" h="2265679">
                <a:moveTo>
                  <a:pt x="2022629" y="1774139"/>
                </a:moveTo>
                <a:lnTo>
                  <a:pt x="1991944" y="1774139"/>
                </a:lnTo>
                <a:lnTo>
                  <a:pt x="2003386" y="1757260"/>
                </a:lnTo>
                <a:lnTo>
                  <a:pt x="2024405" y="1771522"/>
                </a:lnTo>
                <a:lnTo>
                  <a:pt x="2022629" y="1774139"/>
                </a:lnTo>
                <a:close/>
              </a:path>
              <a:path w="2217420" h="2265679">
                <a:moveTo>
                  <a:pt x="2009876" y="1792719"/>
                </a:moveTo>
                <a:lnTo>
                  <a:pt x="1989201" y="1777961"/>
                </a:lnTo>
                <a:lnTo>
                  <a:pt x="1992109" y="1773885"/>
                </a:lnTo>
                <a:lnTo>
                  <a:pt x="1991944" y="1774139"/>
                </a:lnTo>
                <a:lnTo>
                  <a:pt x="2022629" y="1774139"/>
                </a:lnTo>
                <a:lnTo>
                  <a:pt x="2012784" y="1788642"/>
                </a:lnTo>
                <a:lnTo>
                  <a:pt x="2009876" y="1792719"/>
                </a:lnTo>
                <a:close/>
              </a:path>
              <a:path w="2217420" h="2265679">
                <a:moveTo>
                  <a:pt x="1979396" y="1834108"/>
                </a:moveTo>
                <a:lnTo>
                  <a:pt x="1959444" y="1818385"/>
                </a:lnTo>
                <a:lnTo>
                  <a:pt x="1960918" y="1816531"/>
                </a:lnTo>
                <a:lnTo>
                  <a:pt x="1974557" y="1798345"/>
                </a:lnTo>
                <a:lnTo>
                  <a:pt x="1994865" y="1813585"/>
                </a:lnTo>
                <a:lnTo>
                  <a:pt x="1980869" y="1832241"/>
                </a:lnTo>
                <a:lnTo>
                  <a:pt x="1979396" y="1834108"/>
                </a:lnTo>
                <a:close/>
              </a:path>
              <a:path w="2217420" h="2265679">
                <a:moveTo>
                  <a:pt x="1960727" y="1816760"/>
                </a:moveTo>
                <a:lnTo>
                  <a:pt x="1960899" y="1816531"/>
                </a:lnTo>
                <a:lnTo>
                  <a:pt x="1960727" y="1816760"/>
                </a:lnTo>
                <a:close/>
              </a:path>
              <a:path w="2217420" h="2265679">
                <a:moveTo>
                  <a:pt x="1947278" y="1873846"/>
                </a:moveTo>
                <a:lnTo>
                  <a:pt x="1927707" y="1857654"/>
                </a:lnTo>
                <a:lnTo>
                  <a:pt x="1943900" y="1838083"/>
                </a:lnTo>
                <a:lnTo>
                  <a:pt x="1963470" y="1854276"/>
                </a:lnTo>
                <a:lnTo>
                  <a:pt x="1947278" y="1873846"/>
                </a:lnTo>
                <a:close/>
              </a:path>
              <a:path w="2217420" h="2265679">
                <a:moveTo>
                  <a:pt x="1912448" y="1877656"/>
                </a:moveTo>
                <a:lnTo>
                  <a:pt x="1910346" y="1877656"/>
                </a:lnTo>
                <a:lnTo>
                  <a:pt x="1910549" y="1877428"/>
                </a:lnTo>
                <a:lnTo>
                  <a:pt x="1911248" y="1876615"/>
                </a:lnTo>
                <a:lnTo>
                  <a:pt x="1912448" y="1877656"/>
                </a:lnTo>
                <a:close/>
              </a:path>
              <a:path w="2217420" h="2265679">
                <a:moveTo>
                  <a:pt x="1910444" y="1877544"/>
                </a:moveTo>
                <a:close/>
              </a:path>
              <a:path w="2217420" h="2265679">
                <a:moveTo>
                  <a:pt x="1913153" y="1912289"/>
                </a:moveTo>
                <a:lnTo>
                  <a:pt x="1894370" y="1895182"/>
                </a:lnTo>
                <a:lnTo>
                  <a:pt x="1910444" y="1877544"/>
                </a:lnTo>
                <a:lnTo>
                  <a:pt x="1912448" y="1877656"/>
                </a:lnTo>
                <a:lnTo>
                  <a:pt x="1930438" y="1893265"/>
                </a:lnTo>
                <a:lnTo>
                  <a:pt x="1929320" y="1894535"/>
                </a:lnTo>
                <a:lnTo>
                  <a:pt x="1913153" y="1912289"/>
                </a:lnTo>
                <a:close/>
              </a:path>
              <a:path w="2217420" h="2265679">
                <a:moveTo>
                  <a:pt x="1879955" y="1916112"/>
                </a:moveTo>
                <a:lnTo>
                  <a:pt x="1874456" y="1916112"/>
                </a:lnTo>
                <a:lnTo>
                  <a:pt x="1874672" y="1915896"/>
                </a:lnTo>
                <a:lnTo>
                  <a:pt x="1877085" y="1913369"/>
                </a:lnTo>
                <a:lnTo>
                  <a:pt x="1879955" y="1916112"/>
                </a:lnTo>
                <a:close/>
              </a:path>
              <a:path w="2217420" h="2265679">
                <a:moveTo>
                  <a:pt x="1874464" y="1916104"/>
                </a:moveTo>
                <a:lnTo>
                  <a:pt x="1874663" y="1915896"/>
                </a:lnTo>
                <a:lnTo>
                  <a:pt x="1874464" y="1916104"/>
                </a:lnTo>
                <a:close/>
              </a:path>
              <a:path w="2217420" h="2265679">
                <a:moveTo>
                  <a:pt x="1877314" y="1949132"/>
                </a:moveTo>
                <a:lnTo>
                  <a:pt x="1859381" y="1931162"/>
                </a:lnTo>
                <a:lnTo>
                  <a:pt x="1874464" y="1916104"/>
                </a:lnTo>
                <a:lnTo>
                  <a:pt x="1879955" y="1916112"/>
                </a:lnTo>
                <a:lnTo>
                  <a:pt x="1895449" y="1930920"/>
                </a:lnTo>
                <a:lnTo>
                  <a:pt x="1892617" y="1933879"/>
                </a:lnTo>
                <a:lnTo>
                  <a:pt x="1877314" y="1949132"/>
                </a:lnTo>
                <a:close/>
              </a:path>
              <a:path w="2217420" h="2265679">
                <a:moveTo>
                  <a:pt x="1845308" y="1952777"/>
                </a:moveTo>
                <a:lnTo>
                  <a:pt x="1836826" y="1952777"/>
                </a:lnTo>
                <a:lnTo>
                  <a:pt x="1841271" y="1948535"/>
                </a:lnTo>
                <a:lnTo>
                  <a:pt x="1845308" y="1952777"/>
                </a:lnTo>
                <a:close/>
              </a:path>
              <a:path w="2217420" h="2265679">
                <a:moveTo>
                  <a:pt x="1839849" y="1984324"/>
                </a:moveTo>
                <a:lnTo>
                  <a:pt x="1822780" y="1965502"/>
                </a:lnTo>
                <a:lnTo>
                  <a:pt x="1837042" y="1952561"/>
                </a:lnTo>
                <a:lnTo>
                  <a:pt x="1836826" y="1952777"/>
                </a:lnTo>
                <a:lnTo>
                  <a:pt x="1845308" y="1952777"/>
                </a:lnTo>
                <a:lnTo>
                  <a:pt x="1858784" y="1966937"/>
                </a:lnTo>
                <a:lnTo>
                  <a:pt x="1854111" y="1971382"/>
                </a:lnTo>
                <a:lnTo>
                  <a:pt x="1839849" y="1984324"/>
                </a:lnTo>
                <a:close/>
              </a:path>
              <a:path w="2217420" h="2265679">
                <a:moveTo>
                  <a:pt x="1808691" y="1987575"/>
                </a:moveTo>
                <a:lnTo>
                  <a:pt x="1797507" y="1987575"/>
                </a:lnTo>
                <a:lnTo>
                  <a:pt x="1803908" y="1982038"/>
                </a:lnTo>
                <a:lnTo>
                  <a:pt x="1808691" y="1987575"/>
                </a:lnTo>
                <a:close/>
              </a:path>
              <a:path w="2217420" h="2265679">
                <a:moveTo>
                  <a:pt x="1800796" y="2017750"/>
                </a:moveTo>
                <a:lnTo>
                  <a:pt x="1784654" y="1998141"/>
                </a:lnTo>
                <a:lnTo>
                  <a:pt x="1797735" y="1987372"/>
                </a:lnTo>
                <a:lnTo>
                  <a:pt x="1797507" y="1987575"/>
                </a:lnTo>
                <a:lnTo>
                  <a:pt x="1808691" y="1987575"/>
                </a:lnTo>
                <a:lnTo>
                  <a:pt x="1820519" y="2001265"/>
                </a:lnTo>
                <a:lnTo>
                  <a:pt x="1814118" y="2006790"/>
                </a:lnTo>
                <a:lnTo>
                  <a:pt x="1800796" y="2017750"/>
                </a:lnTo>
                <a:close/>
              </a:path>
              <a:path w="2217420" h="2265679">
                <a:moveTo>
                  <a:pt x="1770253" y="2020442"/>
                </a:moveTo>
                <a:lnTo>
                  <a:pt x="1756575" y="2020442"/>
                </a:lnTo>
                <a:lnTo>
                  <a:pt x="1765046" y="2013800"/>
                </a:lnTo>
                <a:lnTo>
                  <a:pt x="1770253" y="2020442"/>
                </a:lnTo>
                <a:close/>
              </a:path>
              <a:path w="2217420" h="2265679">
                <a:moveTo>
                  <a:pt x="1760258" y="2049360"/>
                </a:moveTo>
                <a:lnTo>
                  <a:pt x="1745081" y="2029002"/>
                </a:lnTo>
                <a:lnTo>
                  <a:pt x="1756816" y="2020252"/>
                </a:lnTo>
                <a:lnTo>
                  <a:pt x="1756575" y="2020442"/>
                </a:lnTo>
                <a:lnTo>
                  <a:pt x="1770253" y="2020442"/>
                </a:lnTo>
                <a:lnTo>
                  <a:pt x="1780717" y="2033790"/>
                </a:lnTo>
                <a:lnTo>
                  <a:pt x="1771992" y="2040623"/>
                </a:lnTo>
                <a:lnTo>
                  <a:pt x="1760258" y="2049360"/>
                </a:lnTo>
                <a:close/>
              </a:path>
              <a:path w="2217420" h="2265679">
                <a:moveTo>
                  <a:pt x="1730135" y="2051303"/>
                </a:moveTo>
                <a:lnTo>
                  <a:pt x="1714093" y="2051303"/>
                </a:lnTo>
                <a:lnTo>
                  <a:pt x="1714347" y="2051126"/>
                </a:lnTo>
                <a:lnTo>
                  <a:pt x="1724774" y="2043734"/>
                </a:lnTo>
                <a:lnTo>
                  <a:pt x="1730135" y="2051303"/>
                </a:lnTo>
                <a:close/>
              </a:path>
              <a:path w="2217420" h="2265679">
                <a:moveTo>
                  <a:pt x="1714286" y="2051167"/>
                </a:moveTo>
                <a:close/>
              </a:path>
              <a:path w="2217420" h="2265679">
                <a:moveTo>
                  <a:pt x="1718310" y="2079078"/>
                </a:moveTo>
                <a:lnTo>
                  <a:pt x="1704136" y="2057996"/>
                </a:lnTo>
                <a:lnTo>
                  <a:pt x="1714286" y="2051167"/>
                </a:lnTo>
                <a:lnTo>
                  <a:pt x="1714093" y="2051303"/>
                </a:lnTo>
                <a:lnTo>
                  <a:pt x="1730135" y="2051303"/>
                </a:lnTo>
                <a:lnTo>
                  <a:pt x="1739455" y="2064461"/>
                </a:lnTo>
                <a:lnTo>
                  <a:pt x="1728520" y="2072208"/>
                </a:lnTo>
                <a:lnTo>
                  <a:pt x="1718310" y="2079078"/>
                </a:lnTo>
                <a:close/>
              </a:path>
              <a:path w="2217420" h="2265679">
                <a:moveTo>
                  <a:pt x="1688477" y="2080094"/>
                </a:moveTo>
                <a:lnTo>
                  <a:pt x="1670138" y="2080094"/>
                </a:lnTo>
                <a:lnTo>
                  <a:pt x="1670405" y="2079929"/>
                </a:lnTo>
                <a:lnTo>
                  <a:pt x="1683169" y="2071776"/>
                </a:lnTo>
                <a:lnTo>
                  <a:pt x="1688477" y="2080094"/>
                </a:lnTo>
                <a:close/>
              </a:path>
              <a:path w="2217420" h="2265679">
                <a:moveTo>
                  <a:pt x="1670253" y="2080021"/>
                </a:moveTo>
                <a:lnTo>
                  <a:pt x="1670397" y="2079929"/>
                </a:lnTo>
                <a:lnTo>
                  <a:pt x="1670253" y="2080021"/>
                </a:lnTo>
                <a:close/>
              </a:path>
              <a:path w="2217420" h="2265679">
                <a:moveTo>
                  <a:pt x="1675028" y="2106815"/>
                </a:moveTo>
                <a:lnTo>
                  <a:pt x="1661896" y="2085073"/>
                </a:lnTo>
                <a:lnTo>
                  <a:pt x="1670253" y="2080021"/>
                </a:lnTo>
                <a:lnTo>
                  <a:pt x="1688477" y="2080094"/>
                </a:lnTo>
                <a:lnTo>
                  <a:pt x="1696834" y="2093188"/>
                </a:lnTo>
                <a:lnTo>
                  <a:pt x="1683537" y="2101672"/>
                </a:lnTo>
                <a:lnTo>
                  <a:pt x="1675028" y="2106815"/>
                </a:lnTo>
                <a:close/>
              </a:path>
              <a:path w="2217420" h="2265679">
                <a:moveTo>
                  <a:pt x="1630591" y="2132507"/>
                </a:moveTo>
                <a:lnTo>
                  <a:pt x="1618399" y="2110231"/>
                </a:lnTo>
                <a:lnTo>
                  <a:pt x="1624977" y="2106625"/>
                </a:lnTo>
                <a:lnTo>
                  <a:pt x="1636445" y="2100173"/>
                </a:lnTo>
                <a:lnTo>
                  <a:pt x="1640268" y="2097951"/>
                </a:lnTo>
                <a:lnTo>
                  <a:pt x="1653006" y="2119922"/>
                </a:lnTo>
                <a:lnTo>
                  <a:pt x="1648904" y="2122296"/>
                </a:lnTo>
                <a:lnTo>
                  <a:pt x="1637169" y="2128913"/>
                </a:lnTo>
                <a:lnTo>
                  <a:pt x="1630591" y="2132507"/>
                </a:lnTo>
                <a:close/>
              </a:path>
              <a:path w="2217420" h="2265679">
                <a:moveTo>
                  <a:pt x="1636306" y="2100249"/>
                </a:moveTo>
                <a:lnTo>
                  <a:pt x="1636437" y="2100173"/>
                </a:lnTo>
                <a:lnTo>
                  <a:pt x="1636306" y="2100249"/>
                </a:lnTo>
                <a:close/>
              </a:path>
              <a:path w="2217420" h="2265679">
                <a:moveTo>
                  <a:pt x="1624838" y="2106701"/>
                </a:moveTo>
                <a:lnTo>
                  <a:pt x="1624973" y="2106625"/>
                </a:lnTo>
                <a:lnTo>
                  <a:pt x="1624838" y="2106701"/>
                </a:lnTo>
                <a:close/>
              </a:path>
              <a:path w="2217420" h="2265679">
                <a:moveTo>
                  <a:pt x="1597920" y="2125256"/>
                </a:moveTo>
                <a:lnTo>
                  <a:pt x="1589925" y="2125256"/>
                </a:lnTo>
                <a:lnTo>
                  <a:pt x="1596237" y="2121992"/>
                </a:lnTo>
                <a:lnTo>
                  <a:pt x="1597920" y="2125256"/>
                </a:lnTo>
                <a:close/>
              </a:path>
              <a:path w="2217420" h="2265679">
                <a:moveTo>
                  <a:pt x="1584896" y="2156104"/>
                </a:moveTo>
                <a:lnTo>
                  <a:pt x="1573809" y="2133244"/>
                </a:lnTo>
                <a:lnTo>
                  <a:pt x="1578267" y="2131085"/>
                </a:lnTo>
                <a:lnTo>
                  <a:pt x="1590065" y="2125179"/>
                </a:lnTo>
                <a:lnTo>
                  <a:pt x="1589925" y="2125256"/>
                </a:lnTo>
                <a:lnTo>
                  <a:pt x="1597920" y="2125256"/>
                </a:lnTo>
                <a:lnTo>
                  <a:pt x="1607883" y="2144572"/>
                </a:lnTo>
                <a:lnTo>
                  <a:pt x="1601431" y="2147900"/>
                </a:lnTo>
                <a:lnTo>
                  <a:pt x="1589354" y="2153932"/>
                </a:lnTo>
                <a:lnTo>
                  <a:pt x="1584896" y="2156104"/>
                </a:lnTo>
                <a:close/>
              </a:path>
              <a:path w="2217420" h="2265679">
                <a:moveTo>
                  <a:pt x="1578127" y="2131148"/>
                </a:moveTo>
                <a:lnTo>
                  <a:pt x="1578267" y="2131085"/>
                </a:lnTo>
                <a:lnTo>
                  <a:pt x="1578127" y="2131148"/>
                </a:lnTo>
                <a:close/>
              </a:path>
              <a:path w="2217420" h="2265679">
                <a:moveTo>
                  <a:pt x="1552958" y="2147989"/>
                </a:moveTo>
                <a:lnTo>
                  <a:pt x="1542262" y="2147989"/>
                </a:lnTo>
                <a:lnTo>
                  <a:pt x="1551127" y="2143963"/>
                </a:lnTo>
                <a:lnTo>
                  <a:pt x="1552958" y="2147989"/>
                </a:lnTo>
                <a:close/>
              </a:path>
              <a:path w="2217420" h="2265679">
                <a:moveTo>
                  <a:pt x="1538135" y="2177516"/>
                </a:moveTo>
                <a:lnTo>
                  <a:pt x="1528203" y="2154135"/>
                </a:lnTo>
                <a:lnTo>
                  <a:pt x="1530299" y="2153246"/>
                </a:lnTo>
                <a:lnTo>
                  <a:pt x="1542402" y="2147925"/>
                </a:lnTo>
                <a:lnTo>
                  <a:pt x="1542262" y="2147989"/>
                </a:lnTo>
                <a:lnTo>
                  <a:pt x="1552958" y="2147989"/>
                </a:lnTo>
                <a:lnTo>
                  <a:pt x="1561642" y="2167077"/>
                </a:lnTo>
                <a:lnTo>
                  <a:pt x="1552625" y="2171179"/>
                </a:lnTo>
                <a:lnTo>
                  <a:pt x="1540230" y="2176627"/>
                </a:lnTo>
                <a:lnTo>
                  <a:pt x="1538135" y="2177516"/>
                </a:lnTo>
                <a:close/>
              </a:path>
              <a:path w="2217420" h="2265679">
                <a:moveTo>
                  <a:pt x="1530146" y="2153310"/>
                </a:moveTo>
                <a:lnTo>
                  <a:pt x="1530291" y="2153246"/>
                </a:lnTo>
                <a:lnTo>
                  <a:pt x="1530146" y="2153310"/>
                </a:lnTo>
                <a:close/>
              </a:path>
              <a:path w="2217420" h="2265679">
                <a:moveTo>
                  <a:pt x="1490573" y="2196655"/>
                </a:moveTo>
                <a:lnTo>
                  <a:pt x="1481518" y="2172919"/>
                </a:lnTo>
                <a:lnTo>
                  <a:pt x="1493520" y="2168347"/>
                </a:lnTo>
                <a:lnTo>
                  <a:pt x="1505051" y="2163775"/>
                </a:lnTo>
                <a:lnTo>
                  <a:pt x="1514398" y="2187397"/>
                </a:lnTo>
                <a:lnTo>
                  <a:pt x="1502575" y="2192070"/>
                </a:lnTo>
                <a:lnTo>
                  <a:pt x="1490573" y="2196655"/>
                </a:lnTo>
                <a:close/>
              </a:path>
              <a:path w="2217420" h="2265679">
                <a:moveTo>
                  <a:pt x="1493367" y="2168397"/>
                </a:moveTo>
                <a:lnTo>
                  <a:pt x="1493495" y="2168347"/>
                </a:lnTo>
                <a:lnTo>
                  <a:pt x="1493367" y="2168397"/>
                </a:lnTo>
                <a:close/>
              </a:path>
              <a:path w="2217420" h="2265679">
                <a:moveTo>
                  <a:pt x="1459689" y="2186406"/>
                </a:moveTo>
                <a:lnTo>
                  <a:pt x="1443329" y="2186406"/>
                </a:lnTo>
                <a:lnTo>
                  <a:pt x="1443482" y="2186355"/>
                </a:lnTo>
                <a:lnTo>
                  <a:pt x="1456093" y="2182088"/>
                </a:lnTo>
                <a:lnTo>
                  <a:pt x="1457934" y="2181428"/>
                </a:lnTo>
                <a:lnTo>
                  <a:pt x="1459689" y="2186406"/>
                </a:lnTo>
                <a:close/>
              </a:path>
              <a:path w="2217420" h="2265679">
                <a:moveTo>
                  <a:pt x="1455940" y="2182139"/>
                </a:moveTo>
                <a:lnTo>
                  <a:pt x="1456083" y="2182088"/>
                </a:lnTo>
                <a:lnTo>
                  <a:pt x="1455940" y="2182139"/>
                </a:lnTo>
                <a:close/>
              </a:path>
              <a:path w="2217420" h="2265679">
                <a:moveTo>
                  <a:pt x="1443424" y="2186374"/>
                </a:moveTo>
                <a:close/>
              </a:path>
              <a:path w="2217420" h="2265679">
                <a:moveTo>
                  <a:pt x="1441996" y="2213546"/>
                </a:moveTo>
                <a:lnTo>
                  <a:pt x="1434147" y="2189391"/>
                </a:lnTo>
                <a:lnTo>
                  <a:pt x="1443424" y="2186374"/>
                </a:lnTo>
                <a:lnTo>
                  <a:pt x="1459689" y="2186406"/>
                </a:lnTo>
                <a:lnTo>
                  <a:pt x="1466380" y="2205380"/>
                </a:lnTo>
                <a:lnTo>
                  <a:pt x="1464246" y="2206142"/>
                </a:lnTo>
                <a:lnTo>
                  <a:pt x="1451483" y="2210473"/>
                </a:lnTo>
                <a:lnTo>
                  <a:pt x="1441996" y="2213546"/>
                </a:lnTo>
                <a:close/>
              </a:path>
              <a:path w="2217420" h="2265679">
                <a:moveTo>
                  <a:pt x="1411719" y="2201951"/>
                </a:moveTo>
                <a:lnTo>
                  <a:pt x="1392199" y="2201951"/>
                </a:lnTo>
                <a:lnTo>
                  <a:pt x="1405229" y="2198255"/>
                </a:lnTo>
                <a:lnTo>
                  <a:pt x="1410182" y="2196782"/>
                </a:lnTo>
                <a:lnTo>
                  <a:pt x="1411719" y="2201951"/>
                </a:lnTo>
                <a:close/>
              </a:path>
              <a:path w="2217420" h="2265679">
                <a:moveTo>
                  <a:pt x="1405077" y="2198293"/>
                </a:moveTo>
                <a:lnTo>
                  <a:pt x="1405205" y="2198255"/>
                </a:lnTo>
                <a:lnTo>
                  <a:pt x="1405077" y="2198293"/>
                </a:lnTo>
                <a:close/>
              </a:path>
              <a:path w="2217420" h="2265679">
                <a:moveTo>
                  <a:pt x="1392669" y="2228126"/>
                </a:moveTo>
                <a:lnTo>
                  <a:pt x="1386052" y="2203602"/>
                </a:lnTo>
                <a:lnTo>
                  <a:pt x="1392351" y="2201900"/>
                </a:lnTo>
                <a:lnTo>
                  <a:pt x="1392199" y="2201951"/>
                </a:lnTo>
                <a:lnTo>
                  <a:pt x="1411719" y="2201951"/>
                </a:lnTo>
                <a:lnTo>
                  <a:pt x="1417421" y="2221128"/>
                </a:lnTo>
                <a:lnTo>
                  <a:pt x="1412151" y="2222690"/>
                </a:lnTo>
                <a:lnTo>
                  <a:pt x="1398968" y="2226424"/>
                </a:lnTo>
                <a:lnTo>
                  <a:pt x="1392669" y="2228126"/>
                </a:lnTo>
                <a:close/>
              </a:path>
              <a:path w="2217420" h="2265679">
                <a:moveTo>
                  <a:pt x="1362277" y="2211946"/>
                </a:moveTo>
                <a:lnTo>
                  <a:pt x="1353172" y="2211946"/>
                </a:lnTo>
                <a:lnTo>
                  <a:pt x="1361770" y="2209850"/>
                </a:lnTo>
                <a:lnTo>
                  <a:pt x="1362277" y="2211946"/>
                </a:lnTo>
                <a:close/>
              </a:path>
              <a:path w="2217420" h="2265679">
                <a:moveTo>
                  <a:pt x="1363007" y="2214956"/>
                </a:moveTo>
                <a:lnTo>
                  <a:pt x="1340040" y="2214956"/>
                </a:lnTo>
                <a:lnTo>
                  <a:pt x="1353324" y="2211908"/>
                </a:lnTo>
                <a:lnTo>
                  <a:pt x="1353172" y="2211946"/>
                </a:lnTo>
                <a:lnTo>
                  <a:pt x="1362277" y="2211946"/>
                </a:lnTo>
                <a:lnTo>
                  <a:pt x="1363007" y="2214956"/>
                </a:lnTo>
                <a:close/>
              </a:path>
              <a:path w="2217420" h="2265679">
                <a:moveTo>
                  <a:pt x="1342707" y="2240356"/>
                </a:moveTo>
                <a:lnTo>
                  <a:pt x="1337348" y="2215527"/>
                </a:lnTo>
                <a:lnTo>
                  <a:pt x="1340205" y="2214918"/>
                </a:lnTo>
                <a:lnTo>
                  <a:pt x="1340040" y="2214956"/>
                </a:lnTo>
                <a:lnTo>
                  <a:pt x="1363007" y="2214956"/>
                </a:lnTo>
                <a:lnTo>
                  <a:pt x="1367751" y="2234539"/>
                </a:lnTo>
                <a:lnTo>
                  <a:pt x="1359001" y="2236660"/>
                </a:lnTo>
                <a:lnTo>
                  <a:pt x="1345552" y="2239746"/>
                </a:lnTo>
                <a:lnTo>
                  <a:pt x="1342707" y="2240356"/>
                </a:lnTo>
                <a:close/>
              </a:path>
              <a:path w="2217420" h="2265679">
                <a:moveTo>
                  <a:pt x="1292364" y="2250173"/>
                </a:moveTo>
                <a:lnTo>
                  <a:pt x="1287970" y="2225166"/>
                </a:lnTo>
                <a:lnTo>
                  <a:pt x="1300454" y="2222969"/>
                </a:lnTo>
                <a:lnTo>
                  <a:pt x="1312799" y="2220633"/>
                </a:lnTo>
                <a:lnTo>
                  <a:pt x="1317510" y="2245588"/>
                </a:lnTo>
                <a:lnTo>
                  <a:pt x="1304861" y="2247976"/>
                </a:lnTo>
                <a:lnTo>
                  <a:pt x="1292364" y="2250173"/>
                </a:lnTo>
                <a:close/>
              </a:path>
              <a:path w="2217420" h="2265679">
                <a:moveTo>
                  <a:pt x="1300302" y="2222995"/>
                </a:moveTo>
                <a:lnTo>
                  <a:pt x="1300436" y="2222969"/>
                </a:lnTo>
                <a:lnTo>
                  <a:pt x="1300302" y="2222995"/>
                </a:lnTo>
                <a:close/>
              </a:path>
              <a:path w="2217420" h="2265679">
                <a:moveTo>
                  <a:pt x="1263275" y="2229535"/>
                </a:moveTo>
                <a:lnTo>
                  <a:pt x="1260043" y="2229535"/>
                </a:lnTo>
                <a:lnTo>
                  <a:pt x="1263205" y="2229065"/>
                </a:lnTo>
                <a:lnTo>
                  <a:pt x="1263275" y="2229535"/>
                </a:lnTo>
                <a:close/>
              </a:path>
              <a:path w="2217420" h="2265679">
                <a:moveTo>
                  <a:pt x="1263552" y="2231390"/>
                </a:moveTo>
                <a:lnTo>
                  <a:pt x="1246517" y="2231390"/>
                </a:lnTo>
                <a:lnTo>
                  <a:pt x="1260208" y="2229510"/>
                </a:lnTo>
                <a:lnTo>
                  <a:pt x="1260043" y="2229535"/>
                </a:lnTo>
                <a:lnTo>
                  <a:pt x="1263275" y="2229535"/>
                </a:lnTo>
                <a:lnTo>
                  <a:pt x="1263552" y="2231390"/>
                </a:lnTo>
                <a:close/>
              </a:path>
              <a:path w="2217420" h="2265679">
                <a:moveTo>
                  <a:pt x="1241463" y="2257602"/>
                </a:moveTo>
                <a:lnTo>
                  <a:pt x="1238351" y="2232393"/>
                </a:lnTo>
                <a:lnTo>
                  <a:pt x="1246682" y="2231364"/>
                </a:lnTo>
                <a:lnTo>
                  <a:pt x="1246517" y="2231390"/>
                </a:lnTo>
                <a:lnTo>
                  <a:pt x="1263552" y="2231390"/>
                </a:lnTo>
                <a:lnTo>
                  <a:pt x="1266952" y="2254186"/>
                </a:lnTo>
                <a:lnTo>
                  <a:pt x="1263637" y="2254681"/>
                </a:lnTo>
                <a:lnTo>
                  <a:pt x="1249794" y="2256574"/>
                </a:lnTo>
                <a:lnTo>
                  <a:pt x="1241463" y="2257602"/>
                </a:lnTo>
                <a:close/>
              </a:path>
              <a:path w="2217420" h="2265679">
                <a:moveTo>
                  <a:pt x="1213607" y="2237041"/>
                </a:moveTo>
                <a:lnTo>
                  <a:pt x="1191907" y="2237041"/>
                </a:lnTo>
                <a:lnTo>
                  <a:pt x="1192072" y="2237028"/>
                </a:lnTo>
                <a:lnTo>
                  <a:pt x="1205801" y="2235873"/>
                </a:lnTo>
                <a:lnTo>
                  <a:pt x="1213421" y="2235136"/>
                </a:lnTo>
                <a:lnTo>
                  <a:pt x="1213607" y="2237041"/>
                </a:lnTo>
                <a:close/>
              </a:path>
              <a:path w="2217420" h="2265679">
                <a:moveTo>
                  <a:pt x="1205636" y="2235885"/>
                </a:moveTo>
                <a:lnTo>
                  <a:pt x="1205768" y="2235873"/>
                </a:lnTo>
                <a:lnTo>
                  <a:pt x="1205636" y="2235885"/>
                </a:lnTo>
                <a:close/>
              </a:path>
              <a:path w="2217420" h="2265679">
                <a:moveTo>
                  <a:pt x="1191959" y="2237037"/>
                </a:moveTo>
                <a:close/>
              </a:path>
              <a:path w="2217420" h="2265679">
                <a:moveTo>
                  <a:pt x="1190256" y="2262631"/>
                </a:moveTo>
                <a:lnTo>
                  <a:pt x="1188453" y="2237295"/>
                </a:lnTo>
                <a:lnTo>
                  <a:pt x="1191959" y="2237037"/>
                </a:lnTo>
                <a:lnTo>
                  <a:pt x="1213607" y="2237041"/>
                </a:lnTo>
                <a:lnTo>
                  <a:pt x="1215885" y="2260409"/>
                </a:lnTo>
                <a:lnTo>
                  <a:pt x="1207935" y="2261184"/>
                </a:lnTo>
                <a:lnTo>
                  <a:pt x="1193876" y="2262365"/>
                </a:lnTo>
                <a:lnTo>
                  <a:pt x="1190256" y="2262631"/>
                </a:lnTo>
                <a:close/>
              </a:path>
              <a:path w="2217420" h="2265679">
                <a:moveTo>
                  <a:pt x="1139037" y="2265235"/>
                </a:moveTo>
                <a:lnTo>
                  <a:pt x="1138212" y="2239848"/>
                </a:lnTo>
                <a:lnTo>
                  <a:pt x="1150607" y="2239454"/>
                </a:lnTo>
                <a:lnTo>
                  <a:pt x="1150442" y="2239454"/>
                </a:lnTo>
                <a:lnTo>
                  <a:pt x="1163421" y="2238870"/>
                </a:lnTo>
                <a:lnTo>
                  <a:pt x="1164577" y="2264244"/>
                </a:lnTo>
                <a:lnTo>
                  <a:pt x="1151420" y="2264841"/>
                </a:lnTo>
                <a:lnTo>
                  <a:pt x="1139037" y="2265235"/>
                </a:lnTo>
                <a:close/>
              </a:path>
              <a:path w="2217420" h="2265679">
                <a:moveTo>
                  <a:pt x="1108722" y="2265667"/>
                </a:moveTo>
                <a:lnTo>
                  <a:pt x="1094397" y="2265578"/>
                </a:lnTo>
                <a:lnTo>
                  <a:pt x="1087577" y="2265438"/>
                </a:lnTo>
                <a:lnTo>
                  <a:pt x="1088072" y="2240051"/>
                </a:lnTo>
                <a:lnTo>
                  <a:pt x="1094727" y="2240178"/>
                </a:lnTo>
                <a:lnTo>
                  <a:pt x="1094562" y="2240178"/>
                </a:lnTo>
                <a:lnTo>
                  <a:pt x="1108651" y="2240266"/>
                </a:lnTo>
                <a:lnTo>
                  <a:pt x="1113142" y="2240267"/>
                </a:lnTo>
                <a:lnTo>
                  <a:pt x="1113307" y="2265641"/>
                </a:lnTo>
                <a:lnTo>
                  <a:pt x="1108722" y="2265667"/>
                </a:lnTo>
                <a:close/>
              </a:path>
              <a:path w="2217420" h="2265679">
                <a:moveTo>
                  <a:pt x="1113142" y="2240267"/>
                </a:moveTo>
                <a:lnTo>
                  <a:pt x="1108651" y="2240266"/>
                </a:lnTo>
                <a:lnTo>
                  <a:pt x="1113142" y="2240241"/>
                </a:lnTo>
                <a:close/>
              </a:path>
              <a:path w="2217420" h="2265679">
                <a:moveTo>
                  <a:pt x="1061859" y="2264664"/>
                </a:moveTo>
                <a:lnTo>
                  <a:pt x="1051674" y="2264194"/>
                </a:lnTo>
                <a:lnTo>
                  <a:pt x="1036180" y="2263279"/>
                </a:lnTo>
                <a:lnTo>
                  <a:pt x="1037983" y="2237943"/>
                </a:lnTo>
                <a:lnTo>
                  <a:pt x="1039164" y="2238032"/>
                </a:lnTo>
                <a:lnTo>
                  <a:pt x="1052982" y="2238832"/>
                </a:lnTo>
                <a:lnTo>
                  <a:pt x="1063015" y="2239289"/>
                </a:lnTo>
                <a:lnTo>
                  <a:pt x="1061859" y="2264664"/>
                </a:lnTo>
                <a:close/>
              </a:path>
              <a:path w="2217420" h="2265679">
                <a:moveTo>
                  <a:pt x="1010691" y="2261298"/>
                </a:moveTo>
                <a:lnTo>
                  <a:pt x="1009192" y="2261171"/>
                </a:lnTo>
                <a:lnTo>
                  <a:pt x="995197" y="2259812"/>
                </a:lnTo>
                <a:lnTo>
                  <a:pt x="985088" y="2258694"/>
                </a:lnTo>
                <a:lnTo>
                  <a:pt x="987882" y="2233447"/>
                </a:lnTo>
                <a:lnTo>
                  <a:pt x="997978" y="2234565"/>
                </a:lnTo>
                <a:lnTo>
                  <a:pt x="1011526" y="2235873"/>
                </a:lnTo>
                <a:lnTo>
                  <a:pt x="1012825" y="2235987"/>
                </a:lnTo>
                <a:lnTo>
                  <a:pt x="1010691" y="2261298"/>
                </a:lnTo>
                <a:close/>
              </a:path>
              <a:path w="2217420" h="2265679">
                <a:moveTo>
                  <a:pt x="959561" y="2255494"/>
                </a:moveTo>
                <a:lnTo>
                  <a:pt x="953490" y="2254656"/>
                </a:lnTo>
                <a:lnTo>
                  <a:pt x="939698" y="2252599"/>
                </a:lnTo>
                <a:lnTo>
                  <a:pt x="934123" y="2251684"/>
                </a:lnTo>
                <a:lnTo>
                  <a:pt x="938199" y="2226614"/>
                </a:lnTo>
                <a:lnTo>
                  <a:pt x="943620" y="2227503"/>
                </a:lnTo>
                <a:lnTo>
                  <a:pt x="957249" y="2229535"/>
                </a:lnTo>
                <a:lnTo>
                  <a:pt x="963002" y="2230323"/>
                </a:lnTo>
                <a:lnTo>
                  <a:pt x="959561" y="2255494"/>
                </a:lnTo>
                <a:close/>
              </a:path>
              <a:path w="2217420" h="2265679">
                <a:moveTo>
                  <a:pt x="908773" y="2247290"/>
                </a:moveTo>
                <a:lnTo>
                  <a:pt x="898651" y="2245372"/>
                </a:lnTo>
                <a:lnTo>
                  <a:pt x="885088" y="2242629"/>
                </a:lnTo>
                <a:lnTo>
                  <a:pt x="883538" y="2242286"/>
                </a:lnTo>
                <a:lnTo>
                  <a:pt x="888898" y="2217458"/>
                </a:lnTo>
                <a:lnTo>
                  <a:pt x="890435" y="2217801"/>
                </a:lnTo>
                <a:lnTo>
                  <a:pt x="903693" y="2220480"/>
                </a:lnTo>
                <a:lnTo>
                  <a:pt x="913498" y="2222334"/>
                </a:lnTo>
                <a:lnTo>
                  <a:pt x="908773" y="2247290"/>
                </a:lnTo>
                <a:close/>
              </a:path>
              <a:path w="2217420" h="2265679">
                <a:moveTo>
                  <a:pt x="858596" y="2236736"/>
                </a:moveTo>
                <a:lnTo>
                  <a:pt x="844905" y="2233421"/>
                </a:lnTo>
                <a:lnTo>
                  <a:pt x="833628" y="2230526"/>
                </a:lnTo>
                <a:lnTo>
                  <a:pt x="839939" y="2205926"/>
                </a:lnTo>
                <a:lnTo>
                  <a:pt x="850903" y="2208733"/>
                </a:lnTo>
                <a:lnTo>
                  <a:pt x="864273" y="2211971"/>
                </a:lnTo>
                <a:lnTo>
                  <a:pt x="858596" y="2236736"/>
                </a:lnTo>
                <a:close/>
              </a:path>
              <a:path w="2217420" h="2265679">
                <a:moveTo>
                  <a:pt x="808824" y="2223731"/>
                </a:moveTo>
                <a:lnTo>
                  <a:pt x="804976" y="2222652"/>
                </a:lnTo>
                <a:lnTo>
                  <a:pt x="791857" y="2218753"/>
                </a:lnTo>
                <a:lnTo>
                  <a:pt x="784186" y="2216365"/>
                </a:lnTo>
                <a:lnTo>
                  <a:pt x="791730" y="2192108"/>
                </a:lnTo>
                <a:lnTo>
                  <a:pt x="799401" y="2194496"/>
                </a:lnTo>
                <a:lnTo>
                  <a:pt x="812087" y="2198255"/>
                </a:lnTo>
                <a:lnTo>
                  <a:pt x="815746" y="2199297"/>
                </a:lnTo>
                <a:lnTo>
                  <a:pt x="808824" y="2223731"/>
                </a:lnTo>
                <a:close/>
              </a:path>
              <a:path w="2217420" h="2265679">
                <a:moveTo>
                  <a:pt x="759726" y="2208403"/>
                </a:moveTo>
                <a:lnTo>
                  <a:pt x="752894" y="2206091"/>
                </a:lnTo>
                <a:lnTo>
                  <a:pt x="740054" y="2201557"/>
                </a:lnTo>
                <a:lnTo>
                  <a:pt x="735469" y="2199868"/>
                </a:lnTo>
                <a:lnTo>
                  <a:pt x="744220" y="2176030"/>
                </a:lnTo>
                <a:lnTo>
                  <a:pt x="748665" y="2177656"/>
                </a:lnTo>
                <a:lnTo>
                  <a:pt x="761208" y="2182088"/>
                </a:lnTo>
                <a:lnTo>
                  <a:pt x="767880" y="2184349"/>
                </a:lnTo>
                <a:lnTo>
                  <a:pt x="759726" y="2208403"/>
                </a:lnTo>
                <a:close/>
              </a:path>
              <a:path w="2217420" h="2265679">
                <a:moveTo>
                  <a:pt x="711415" y="2190762"/>
                </a:moveTo>
                <a:lnTo>
                  <a:pt x="701941" y="2187016"/>
                </a:lnTo>
                <a:lnTo>
                  <a:pt x="689394" y="2181872"/>
                </a:lnTo>
                <a:lnTo>
                  <a:pt x="687578" y="2181097"/>
                </a:lnTo>
                <a:lnTo>
                  <a:pt x="697509" y="2157717"/>
                </a:lnTo>
                <a:lnTo>
                  <a:pt x="699325" y="2158491"/>
                </a:lnTo>
                <a:lnTo>
                  <a:pt x="711593" y="2163521"/>
                </a:lnTo>
                <a:lnTo>
                  <a:pt x="720763" y="2167153"/>
                </a:lnTo>
                <a:lnTo>
                  <a:pt x="711415" y="2190762"/>
                </a:lnTo>
                <a:close/>
              </a:path>
              <a:path w="2217420" h="2265679">
                <a:moveTo>
                  <a:pt x="663994" y="2170874"/>
                </a:moveTo>
                <a:lnTo>
                  <a:pt x="652195" y="2165515"/>
                </a:lnTo>
                <a:lnTo>
                  <a:pt x="640791" y="2160155"/>
                </a:lnTo>
                <a:lnTo>
                  <a:pt x="651586" y="2137168"/>
                </a:lnTo>
                <a:lnTo>
                  <a:pt x="662990" y="2142528"/>
                </a:lnTo>
                <a:lnTo>
                  <a:pt x="674497" y="2147747"/>
                </a:lnTo>
                <a:lnTo>
                  <a:pt x="663994" y="2170874"/>
                </a:lnTo>
                <a:close/>
              </a:path>
              <a:path w="2217420" h="2265679">
                <a:moveTo>
                  <a:pt x="617702" y="2148814"/>
                </a:moveTo>
                <a:lnTo>
                  <a:pt x="615721" y="2147824"/>
                </a:lnTo>
                <a:lnTo>
                  <a:pt x="603732" y="2141639"/>
                </a:lnTo>
                <a:lnTo>
                  <a:pt x="594893" y="2136952"/>
                </a:lnTo>
                <a:lnTo>
                  <a:pt x="606818" y="2114524"/>
                </a:lnTo>
                <a:lnTo>
                  <a:pt x="615645" y="2119210"/>
                </a:lnTo>
                <a:lnTo>
                  <a:pt x="627367" y="2125256"/>
                </a:lnTo>
                <a:lnTo>
                  <a:pt x="629069" y="2126106"/>
                </a:lnTo>
                <a:lnTo>
                  <a:pt x="617702" y="2148814"/>
                </a:lnTo>
                <a:close/>
              </a:path>
              <a:path w="2217420" h="2265679">
                <a:moveTo>
                  <a:pt x="572376" y="2124544"/>
                </a:moveTo>
                <a:lnTo>
                  <a:pt x="568248" y="2122220"/>
                </a:lnTo>
                <a:lnTo>
                  <a:pt x="556526" y="2115426"/>
                </a:lnTo>
                <a:lnTo>
                  <a:pt x="550100" y="2111552"/>
                </a:lnTo>
                <a:lnTo>
                  <a:pt x="563245" y="2089810"/>
                </a:lnTo>
                <a:lnTo>
                  <a:pt x="569671" y="2093696"/>
                </a:lnTo>
                <a:lnTo>
                  <a:pt x="580855" y="2100173"/>
                </a:lnTo>
                <a:lnTo>
                  <a:pt x="584835" y="2102421"/>
                </a:lnTo>
                <a:lnTo>
                  <a:pt x="572376" y="2124544"/>
                </a:lnTo>
                <a:close/>
              </a:path>
              <a:path w="2217420" h="2265679">
                <a:moveTo>
                  <a:pt x="528180" y="2098116"/>
                </a:moveTo>
                <a:lnTo>
                  <a:pt x="510819" y="2087041"/>
                </a:lnTo>
                <a:lnTo>
                  <a:pt x="506577" y="2084184"/>
                </a:lnTo>
                <a:lnTo>
                  <a:pt x="520763" y="2063114"/>
                </a:lnTo>
                <a:lnTo>
                  <a:pt x="524747" y="2065794"/>
                </a:lnTo>
                <a:lnTo>
                  <a:pt x="541845" y="2076703"/>
                </a:lnTo>
                <a:lnTo>
                  <a:pt x="528180" y="2098116"/>
                </a:lnTo>
                <a:close/>
              </a:path>
              <a:path w="2217420" h="2265679">
                <a:moveTo>
                  <a:pt x="485305" y="2069757"/>
                </a:moveTo>
                <a:lnTo>
                  <a:pt x="466585" y="2056485"/>
                </a:lnTo>
                <a:lnTo>
                  <a:pt x="464375" y="2054834"/>
                </a:lnTo>
                <a:lnTo>
                  <a:pt x="479552" y="2034476"/>
                </a:lnTo>
                <a:lnTo>
                  <a:pt x="481535" y="2035949"/>
                </a:lnTo>
                <a:lnTo>
                  <a:pt x="499986" y="2049030"/>
                </a:lnTo>
                <a:lnTo>
                  <a:pt x="485305" y="2069757"/>
                </a:lnTo>
                <a:close/>
              </a:path>
              <a:path w="2217420" h="2265679">
                <a:moveTo>
                  <a:pt x="443788" y="2039442"/>
                </a:moveTo>
                <a:lnTo>
                  <a:pt x="423557" y="2023579"/>
                </a:lnTo>
                <a:lnTo>
                  <a:pt x="439699" y="2003958"/>
                </a:lnTo>
                <a:lnTo>
                  <a:pt x="459447" y="2019452"/>
                </a:lnTo>
                <a:lnTo>
                  <a:pt x="443788" y="2039442"/>
                </a:lnTo>
                <a:close/>
              </a:path>
              <a:path w="2217420" h="2265679">
                <a:moveTo>
                  <a:pt x="403948" y="2007438"/>
                </a:moveTo>
                <a:lnTo>
                  <a:pt x="403174" y="2006790"/>
                </a:lnTo>
                <a:lnTo>
                  <a:pt x="384492" y="1990636"/>
                </a:lnTo>
                <a:lnTo>
                  <a:pt x="401104" y="1971420"/>
                </a:lnTo>
                <a:lnTo>
                  <a:pt x="419785" y="1987575"/>
                </a:lnTo>
                <a:lnTo>
                  <a:pt x="420090" y="1987816"/>
                </a:lnTo>
                <a:lnTo>
                  <a:pt x="403948" y="2007438"/>
                </a:lnTo>
                <a:close/>
              </a:path>
              <a:path w="2217420" h="2265679">
                <a:moveTo>
                  <a:pt x="365417" y="1973414"/>
                </a:moveTo>
                <a:lnTo>
                  <a:pt x="362966" y="1971179"/>
                </a:lnTo>
                <a:lnTo>
                  <a:pt x="346748" y="1955749"/>
                </a:lnTo>
                <a:lnTo>
                  <a:pt x="364248" y="1937346"/>
                </a:lnTo>
                <a:lnTo>
                  <a:pt x="380466" y="1952777"/>
                </a:lnTo>
                <a:lnTo>
                  <a:pt x="382485" y="1954593"/>
                </a:lnTo>
                <a:lnTo>
                  <a:pt x="365417" y="1973414"/>
                </a:lnTo>
                <a:close/>
              </a:path>
              <a:path w="2217420" h="2265679">
                <a:moveTo>
                  <a:pt x="380488" y="1952777"/>
                </a:moveTo>
                <a:lnTo>
                  <a:pt x="380250" y="1952561"/>
                </a:lnTo>
                <a:lnTo>
                  <a:pt x="380488" y="1952777"/>
                </a:lnTo>
                <a:close/>
              </a:path>
              <a:path w="2217420" h="2265679">
                <a:moveTo>
                  <a:pt x="328472" y="1937664"/>
                </a:moveTo>
                <a:lnTo>
                  <a:pt x="324472" y="1933663"/>
                </a:lnTo>
                <a:lnTo>
                  <a:pt x="310629" y="1919173"/>
                </a:lnTo>
                <a:lnTo>
                  <a:pt x="328993" y="1901621"/>
                </a:lnTo>
                <a:lnTo>
                  <a:pt x="342630" y="1915896"/>
                </a:lnTo>
                <a:lnTo>
                  <a:pt x="346417" y="1919693"/>
                </a:lnTo>
                <a:lnTo>
                  <a:pt x="328472" y="1937664"/>
                </a:lnTo>
                <a:close/>
              </a:path>
              <a:path w="2217420" h="2265679">
                <a:moveTo>
                  <a:pt x="293204" y="1900275"/>
                </a:moveTo>
                <a:lnTo>
                  <a:pt x="287769" y="1894306"/>
                </a:lnTo>
                <a:lnTo>
                  <a:pt x="276212" y="1880996"/>
                </a:lnTo>
                <a:lnTo>
                  <a:pt x="295389" y="1864347"/>
                </a:lnTo>
                <a:lnTo>
                  <a:pt x="306747" y="1877428"/>
                </a:lnTo>
                <a:lnTo>
                  <a:pt x="311988" y="1883181"/>
                </a:lnTo>
                <a:lnTo>
                  <a:pt x="293204" y="1900275"/>
                </a:lnTo>
                <a:close/>
              </a:path>
              <a:path w="2217420" h="2265679">
                <a:moveTo>
                  <a:pt x="259664" y="1861337"/>
                </a:moveTo>
                <a:lnTo>
                  <a:pt x="252933" y="1853196"/>
                </a:lnTo>
                <a:lnTo>
                  <a:pt x="243560" y="1841309"/>
                </a:lnTo>
                <a:lnTo>
                  <a:pt x="263512" y="1825586"/>
                </a:lnTo>
                <a:lnTo>
                  <a:pt x="272704" y="1837245"/>
                </a:lnTo>
                <a:lnTo>
                  <a:pt x="279234" y="1845144"/>
                </a:lnTo>
                <a:lnTo>
                  <a:pt x="259664" y="1861337"/>
                </a:lnTo>
                <a:close/>
              </a:path>
              <a:path w="2217420" h="2265679">
                <a:moveTo>
                  <a:pt x="227914" y="1820913"/>
                </a:moveTo>
                <a:lnTo>
                  <a:pt x="220040" y="1810397"/>
                </a:lnTo>
                <a:lnTo>
                  <a:pt x="212737" y="1800174"/>
                </a:lnTo>
                <a:lnTo>
                  <a:pt x="233413" y="1785416"/>
                </a:lnTo>
                <a:lnTo>
                  <a:pt x="240715" y="1795652"/>
                </a:lnTo>
                <a:lnTo>
                  <a:pt x="248234" y="1805673"/>
                </a:lnTo>
                <a:lnTo>
                  <a:pt x="227914" y="1820913"/>
                </a:lnTo>
                <a:close/>
              </a:path>
              <a:path w="2217420" h="2265679">
                <a:moveTo>
                  <a:pt x="198031" y="1779104"/>
                </a:moveTo>
                <a:lnTo>
                  <a:pt x="189141" y="1765985"/>
                </a:lnTo>
                <a:lnTo>
                  <a:pt x="183807" y="1757692"/>
                </a:lnTo>
                <a:lnTo>
                  <a:pt x="205155" y="1743938"/>
                </a:lnTo>
                <a:lnTo>
                  <a:pt x="210326" y="1751977"/>
                </a:lnTo>
                <a:lnTo>
                  <a:pt x="219049" y="1764842"/>
                </a:lnTo>
                <a:lnTo>
                  <a:pt x="198031" y="1779104"/>
                </a:lnTo>
                <a:close/>
              </a:path>
              <a:path w="2217420" h="2265679">
                <a:moveTo>
                  <a:pt x="170065" y="1735975"/>
                </a:moveTo>
                <a:lnTo>
                  <a:pt x="160312" y="1720024"/>
                </a:lnTo>
                <a:lnTo>
                  <a:pt x="156806" y="1713953"/>
                </a:lnTo>
                <a:lnTo>
                  <a:pt x="178790" y="1701241"/>
                </a:lnTo>
                <a:lnTo>
                  <a:pt x="182160" y="1707045"/>
                </a:lnTo>
                <a:lnTo>
                  <a:pt x="191731" y="1722742"/>
                </a:lnTo>
                <a:lnTo>
                  <a:pt x="170065" y="1735975"/>
                </a:lnTo>
                <a:close/>
              </a:path>
              <a:path w="2217420" h="2265679">
                <a:moveTo>
                  <a:pt x="182308" y="1707299"/>
                </a:moveTo>
                <a:lnTo>
                  <a:pt x="182143" y="1707045"/>
                </a:lnTo>
                <a:lnTo>
                  <a:pt x="182308" y="1707299"/>
                </a:lnTo>
                <a:close/>
              </a:path>
              <a:path w="2217420" h="2265679">
                <a:moveTo>
                  <a:pt x="144056" y="1691639"/>
                </a:moveTo>
                <a:lnTo>
                  <a:pt x="133667" y="1672640"/>
                </a:lnTo>
                <a:lnTo>
                  <a:pt x="131826" y="1669122"/>
                </a:lnTo>
                <a:lnTo>
                  <a:pt x="154317" y="1657337"/>
                </a:lnTo>
                <a:lnTo>
                  <a:pt x="156064" y="1660652"/>
                </a:lnTo>
                <a:lnTo>
                  <a:pt x="166344" y="1679447"/>
                </a:lnTo>
                <a:lnTo>
                  <a:pt x="144056" y="1691639"/>
                </a:lnTo>
                <a:close/>
              </a:path>
              <a:path w="2217420" h="2265679">
                <a:moveTo>
                  <a:pt x="120091" y="1646250"/>
                </a:moveTo>
                <a:lnTo>
                  <a:pt x="115100" y="1636140"/>
                </a:lnTo>
                <a:lnTo>
                  <a:pt x="108877" y="1623123"/>
                </a:lnTo>
                <a:lnTo>
                  <a:pt x="131914" y="1612430"/>
                </a:lnTo>
                <a:lnTo>
                  <a:pt x="138016" y="1625168"/>
                </a:lnTo>
                <a:lnTo>
                  <a:pt x="142862" y="1635010"/>
                </a:lnTo>
                <a:lnTo>
                  <a:pt x="120091" y="1646250"/>
                </a:lnTo>
                <a:close/>
              </a:path>
              <a:path w="2217420" h="2265679">
                <a:moveTo>
                  <a:pt x="98259" y="1599882"/>
                </a:moveTo>
                <a:lnTo>
                  <a:pt x="92329" y="1586293"/>
                </a:lnTo>
                <a:lnTo>
                  <a:pt x="88112" y="1576260"/>
                </a:lnTo>
                <a:lnTo>
                  <a:pt x="111518" y="1566405"/>
                </a:lnTo>
                <a:lnTo>
                  <a:pt x="115745" y="1576438"/>
                </a:lnTo>
                <a:lnTo>
                  <a:pt x="121424" y="1589468"/>
                </a:lnTo>
                <a:lnTo>
                  <a:pt x="98259" y="1599882"/>
                </a:lnTo>
                <a:close/>
              </a:path>
              <a:path w="2217420" h="2265679">
                <a:moveTo>
                  <a:pt x="78498" y="1552422"/>
                </a:moveTo>
                <a:lnTo>
                  <a:pt x="76784" y="1548053"/>
                </a:lnTo>
                <a:lnTo>
                  <a:pt x="71894" y="1535150"/>
                </a:lnTo>
                <a:lnTo>
                  <a:pt x="69418" y="1528368"/>
                </a:lnTo>
                <a:lnTo>
                  <a:pt x="93281" y="1519656"/>
                </a:lnTo>
                <a:lnTo>
                  <a:pt x="95760" y="1526438"/>
                </a:lnTo>
                <a:lnTo>
                  <a:pt x="100536" y="1539049"/>
                </a:lnTo>
                <a:lnTo>
                  <a:pt x="102133" y="1543138"/>
                </a:lnTo>
                <a:lnTo>
                  <a:pt x="78498" y="1552422"/>
                </a:lnTo>
                <a:close/>
              </a:path>
              <a:path w="2217420" h="2265679">
                <a:moveTo>
                  <a:pt x="60883" y="1504124"/>
                </a:moveTo>
                <a:lnTo>
                  <a:pt x="58136" y="1495996"/>
                </a:lnTo>
                <a:lnTo>
                  <a:pt x="53860" y="1482813"/>
                </a:lnTo>
                <a:lnTo>
                  <a:pt x="52895" y="1479689"/>
                </a:lnTo>
                <a:lnTo>
                  <a:pt x="77139" y="1472145"/>
                </a:lnTo>
                <a:lnTo>
                  <a:pt x="78069" y="1475117"/>
                </a:lnTo>
                <a:lnTo>
                  <a:pt x="82259" y="1488020"/>
                </a:lnTo>
                <a:lnTo>
                  <a:pt x="84950" y="1495996"/>
                </a:lnTo>
                <a:lnTo>
                  <a:pt x="60883" y="1504124"/>
                </a:lnTo>
                <a:close/>
              </a:path>
              <a:path w="2217420" h="2265679">
                <a:moveTo>
                  <a:pt x="45453" y="1455077"/>
                </a:moveTo>
                <a:lnTo>
                  <a:pt x="41960" y="1442808"/>
                </a:lnTo>
                <a:lnTo>
                  <a:pt x="38608" y="1430464"/>
                </a:lnTo>
                <a:lnTo>
                  <a:pt x="63119" y="1423809"/>
                </a:lnTo>
                <a:lnTo>
                  <a:pt x="66476" y="1436154"/>
                </a:lnTo>
                <a:lnTo>
                  <a:pt x="69875" y="1448130"/>
                </a:lnTo>
                <a:lnTo>
                  <a:pt x="45453" y="1455077"/>
                </a:lnTo>
                <a:close/>
              </a:path>
              <a:path w="2217420" h="2265679">
                <a:moveTo>
                  <a:pt x="32296" y="1405534"/>
                </a:moveTo>
                <a:lnTo>
                  <a:pt x="31470" y="1402181"/>
                </a:lnTo>
                <a:lnTo>
                  <a:pt x="28295" y="1388516"/>
                </a:lnTo>
                <a:lnTo>
                  <a:pt x="26530" y="1380477"/>
                </a:lnTo>
                <a:lnTo>
                  <a:pt x="51346" y="1375028"/>
                </a:lnTo>
                <a:lnTo>
                  <a:pt x="53080" y="1382928"/>
                </a:lnTo>
                <a:lnTo>
                  <a:pt x="56174" y="1396288"/>
                </a:lnTo>
                <a:lnTo>
                  <a:pt x="56959" y="1399489"/>
                </a:lnTo>
                <a:lnTo>
                  <a:pt x="32296" y="1405534"/>
                </a:lnTo>
                <a:close/>
              </a:path>
              <a:path w="2217420" h="2265679">
                <a:moveTo>
                  <a:pt x="21335" y="1355305"/>
                </a:moveTo>
                <a:lnTo>
                  <a:pt x="19748" y="1347139"/>
                </a:lnTo>
                <a:lnTo>
                  <a:pt x="17233" y="1333220"/>
                </a:lnTo>
                <a:lnTo>
                  <a:pt x="16687" y="1330007"/>
                </a:lnTo>
                <a:lnTo>
                  <a:pt x="41732" y="1325791"/>
                </a:lnTo>
                <a:lnTo>
                  <a:pt x="42280" y="1329004"/>
                </a:lnTo>
                <a:lnTo>
                  <a:pt x="44746" y="1342605"/>
                </a:lnTo>
                <a:lnTo>
                  <a:pt x="46266" y="1350467"/>
                </a:lnTo>
                <a:lnTo>
                  <a:pt x="21335" y="1355305"/>
                </a:lnTo>
                <a:close/>
              </a:path>
              <a:path w="2217420" h="2265679">
                <a:moveTo>
                  <a:pt x="12611" y="1304620"/>
                </a:moveTo>
                <a:lnTo>
                  <a:pt x="10680" y="1291120"/>
                </a:lnTo>
                <a:lnTo>
                  <a:pt x="9131" y="1279309"/>
                </a:lnTo>
                <a:lnTo>
                  <a:pt x="34315" y="1276019"/>
                </a:lnTo>
                <a:lnTo>
                  <a:pt x="35844" y="1287678"/>
                </a:lnTo>
                <a:lnTo>
                  <a:pt x="37757" y="1301026"/>
                </a:lnTo>
                <a:lnTo>
                  <a:pt x="12611" y="1304620"/>
                </a:lnTo>
                <a:close/>
              </a:path>
              <a:path w="2217420" h="2265679">
                <a:moveTo>
                  <a:pt x="6197" y="1253756"/>
                </a:moveTo>
                <a:lnTo>
                  <a:pt x="5651" y="1248536"/>
                </a:lnTo>
                <a:lnTo>
                  <a:pt x="4318" y="1234224"/>
                </a:lnTo>
                <a:lnTo>
                  <a:pt x="3822" y="1228153"/>
                </a:lnTo>
                <a:lnTo>
                  <a:pt x="29146" y="1226108"/>
                </a:lnTo>
                <a:lnTo>
                  <a:pt x="29644" y="1232192"/>
                </a:lnTo>
                <a:lnTo>
                  <a:pt x="30940" y="1246174"/>
                </a:lnTo>
                <a:lnTo>
                  <a:pt x="31457" y="1251089"/>
                </a:lnTo>
                <a:lnTo>
                  <a:pt x="6197" y="1253756"/>
                </a:lnTo>
                <a:close/>
              </a:path>
              <a:path w="2217420" h="2265679">
                <a:moveTo>
                  <a:pt x="2019" y="1202512"/>
                </a:moveTo>
                <a:lnTo>
                  <a:pt x="1371" y="1191018"/>
                </a:lnTo>
                <a:lnTo>
                  <a:pt x="762" y="1176985"/>
                </a:lnTo>
                <a:lnTo>
                  <a:pt x="26136" y="1175880"/>
                </a:lnTo>
                <a:lnTo>
                  <a:pt x="26816" y="1191018"/>
                </a:lnTo>
                <a:lnTo>
                  <a:pt x="27381" y="1201089"/>
                </a:lnTo>
                <a:lnTo>
                  <a:pt x="2019" y="1202512"/>
                </a:lnTo>
                <a:close/>
              </a:path>
              <a:path w="2217420" h="2265679">
                <a:moveTo>
                  <a:pt x="26754" y="1189913"/>
                </a:moveTo>
                <a:lnTo>
                  <a:pt x="26746" y="1189761"/>
                </a:lnTo>
                <a:lnTo>
                  <a:pt x="26754" y="1189913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3498" y="2381250"/>
            <a:ext cx="168465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15" dirty="0">
                <a:latin typeface="Noto Sans CJK JP Regular"/>
                <a:cs typeface="Noto Sans CJK JP Regular"/>
              </a:rPr>
              <a:t>素材选择</a:t>
            </a:r>
            <a:r>
              <a:rPr sz="2600" spc="5" dirty="0">
                <a:latin typeface="Noto Sans CJK JP Regular"/>
                <a:cs typeface="Noto Sans CJK JP Regular"/>
              </a:rPr>
              <a:t>？</a:t>
            </a:r>
            <a:endParaRPr sz="26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19754" y="2271395"/>
            <a:ext cx="55245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sz="1800" spc="10" dirty="0"/>
              <a:t>至于素材方面，我们最好选择</a:t>
            </a:r>
            <a:r>
              <a:rPr sz="2400" spc="10" dirty="0">
                <a:solidFill>
                  <a:srgbClr val="FFFF00"/>
                </a:solidFill>
              </a:rPr>
              <a:t>高中阶段的核心</a:t>
            </a:r>
            <a:r>
              <a:rPr sz="2400" dirty="0">
                <a:solidFill>
                  <a:srgbClr val="FFFF00"/>
                </a:solidFill>
              </a:rPr>
              <a:t>知</a:t>
            </a:r>
            <a:endParaRPr sz="2400"/>
          </a:p>
          <a:p>
            <a:pPr marL="12700">
              <a:lnSpc>
                <a:spcPct val="100000"/>
              </a:lnSpc>
            </a:pPr>
            <a:r>
              <a:rPr sz="2400" spc="10" dirty="0">
                <a:solidFill>
                  <a:srgbClr val="FFFF00"/>
                </a:solidFill>
              </a:rPr>
              <a:t>识</a:t>
            </a:r>
            <a:r>
              <a:rPr sz="1800" spc="10" dirty="0"/>
              <a:t>作为练习素材</a:t>
            </a:r>
            <a:r>
              <a:rPr sz="1800" dirty="0"/>
              <a:t>。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2297582" y="1256373"/>
            <a:ext cx="4561052" cy="8825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9533" y="379095"/>
            <a:ext cx="101600" cy="184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53439" y="379095"/>
            <a:ext cx="81348" cy="1847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2542" y="368300"/>
            <a:ext cx="391909" cy="1949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49729" y="366395"/>
            <a:ext cx="197053" cy="1974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2929" y="367665"/>
            <a:ext cx="198234" cy="1968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56129" y="365125"/>
            <a:ext cx="196850" cy="1981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58339" y="366395"/>
            <a:ext cx="197243" cy="19875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61539" y="368300"/>
            <a:ext cx="195859" cy="1968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68308" y="369570"/>
            <a:ext cx="192087" cy="1841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71508" y="377825"/>
            <a:ext cx="395084" cy="1847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75126" y="370205"/>
            <a:ext cx="197650" cy="1930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34486" y="380365"/>
            <a:ext cx="131965" cy="18224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87064" y="366395"/>
            <a:ext cx="72821" cy="1949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80929" y="374650"/>
            <a:ext cx="198247" cy="1905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84536" y="366395"/>
            <a:ext cx="197840" cy="19621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02734" y="382905"/>
            <a:ext cx="136525" cy="1536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65295" y="380365"/>
            <a:ext cx="197484" cy="15875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88179" y="380365"/>
            <a:ext cx="96520" cy="15875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67884" y="425450"/>
            <a:ext cx="38100" cy="3428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67884" y="504825"/>
            <a:ext cx="38100" cy="3428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870959" y="1348740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Noto Sans CJK JP Regular"/>
                <a:cs typeface="Noto Sans CJK JP Regular"/>
              </a:rPr>
              <a:t>解决方案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32" name="灯片编号占位符 3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655" y="0"/>
            <a:ext cx="3751262" cy="4442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41064" y="0"/>
            <a:ext cx="381000" cy="192405"/>
          </a:xfrm>
          <a:custGeom>
            <a:avLst/>
            <a:gdLst/>
            <a:ahLst/>
            <a:cxnLst/>
            <a:rect l="l" t="t" r="r" b="b"/>
            <a:pathLst>
              <a:path w="381000" h="192405">
                <a:moveTo>
                  <a:pt x="190411" y="192252"/>
                </a:moveTo>
                <a:lnTo>
                  <a:pt x="139770" y="185502"/>
                </a:lnTo>
                <a:lnTo>
                  <a:pt x="94266" y="166448"/>
                </a:lnTo>
                <a:lnTo>
                  <a:pt x="55719" y="136883"/>
                </a:lnTo>
                <a:lnTo>
                  <a:pt x="25947" y="98599"/>
                </a:lnTo>
                <a:lnTo>
                  <a:pt x="6767" y="53390"/>
                </a:lnTo>
                <a:lnTo>
                  <a:pt x="0" y="3047"/>
                </a:lnTo>
                <a:lnTo>
                  <a:pt x="411" y="0"/>
                </a:lnTo>
                <a:lnTo>
                  <a:pt x="380458" y="0"/>
                </a:lnTo>
                <a:lnTo>
                  <a:pt x="380911" y="3340"/>
                </a:lnTo>
                <a:lnTo>
                  <a:pt x="374106" y="53559"/>
                </a:lnTo>
                <a:lnTo>
                  <a:pt x="354901" y="98686"/>
                </a:lnTo>
                <a:lnTo>
                  <a:pt x="325113" y="136920"/>
                </a:lnTo>
                <a:lnTo>
                  <a:pt x="286558" y="166459"/>
                </a:lnTo>
                <a:lnTo>
                  <a:pt x="241052" y="185504"/>
                </a:lnTo>
                <a:lnTo>
                  <a:pt x="190411" y="192252"/>
                </a:lnTo>
                <a:close/>
              </a:path>
            </a:pathLst>
          </a:custGeom>
          <a:solidFill>
            <a:srgbClr val="F5EA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27604" y="4905540"/>
            <a:ext cx="266065" cy="236220"/>
          </a:xfrm>
          <a:custGeom>
            <a:avLst/>
            <a:gdLst/>
            <a:ahLst/>
            <a:cxnLst/>
            <a:rect l="l" t="t" r="r" b="b"/>
            <a:pathLst>
              <a:path w="266064" h="236220">
                <a:moveTo>
                  <a:pt x="214641" y="236054"/>
                </a:moveTo>
                <a:lnTo>
                  <a:pt x="51423" y="236054"/>
                </a:lnTo>
                <a:lnTo>
                  <a:pt x="26027" y="210782"/>
                </a:lnTo>
                <a:lnTo>
                  <a:pt x="7044" y="174515"/>
                </a:lnTo>
                <a:lnTo>
                  <a:pt x="0" y="132803"/>
                </a:lnTo>
                <a:lnTo>
                  <a:pt x="7044" y="90770"/>
                </a:lnTo>
                <a:lnTo>
                  <a:pt x="26027" y="54307"/>
                </a:lnTo>
                <a:lnTo>
                  <a:pt x="54794" y="25580"/>
                </a:lnTo>
                <a:lnTo>
                  <a:pt x="91209" y="6753"/>
                </a:lnTo>
                <a:lnTo>
                  <a:pt x="133070" y="0"/>
                </a:lnTo>
                <a:lnTo>
                  <a:pt x="174948" y="6756"/>
                </a:lnTo>
                <a:lnTo>
                  <a:pt x="211329" y="25580"/>
                </a:lnTo>
                <a:lnTo>
                  <a:pt x="239984" y="54235"/>
                </a:lnTo>
                <a:lnTo>
                  <a:pt x="258790" y="90601"/>
                </a:lnTo>
                <a:lnTo>
                  <a:pt x="265544" y="132473"/>
                </a:lnTo>
                <a:lnTo>
                  <a:pt x="258790" y="174346"/>
                </a:lnTo>
                <a:lnTo>
                  <a:pt x="239984" y="210711"/>
                </a:lnTo>
                <a:lnTo>
                  <a:pt x="214641" y="236054"/>
                </a:lnTo>
                <a:close/>
              </a:path>
            </a:pathLst>
          </a:custGeom>
          <a:solidFill>
            <a:srgbClr val="7ABEA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6248" y="4510938"/>
            <a:ext cx="478155" cy="475615"/>
          </a:xfrm>
          <a:custGeom>
            <a:avLst/>
            <a:gdLst/>
            <a:ahLst/>
            <a:cxnLst/>
            <a:rect l="l" t="t" r="r" b="b"/>
            <a:pathLst>
              <a:path w="478155" h="475614">
                <a:moveTo>
                  <a:pt x="238493" y="475183"/>
                </a:moveTo>
                <a:lnTo>
                  <a:pt x="190322" y="470356"/>
                </a:lnTo>
                <a:lnTo>
                  <a:pt x="145457" y="456511"/>
                </a:lnTo>
                <a:lnTo>
                  <a:pt x="104866" y="434605"/>
                </a:lnTo>
                <a:lnTo>
                  <a:pt x="69518" y="405593"/>
                </a:lnTo>
                <a:lnTo>
                  <a:pt x="40420" y="370492"/>
                </a:lnTo>
                <a:lnTo>
                  <a:pt x="18476" y="330179"/>
                </a:lnTo>
                <a:lnTo>
                  <a:pt x="4680" y="285644"/>
                </a:lnTo>
                <a:lnTo>
                  <a:pt x="0" y="237845"/>
                </a:lnTo>
                <a:lnTo>
                  <a:pt x="4680" y="189879"/>
                </a:lnTo>
                <a:lnTo>
                  <a:pt x="18476" y="145218"/>
                </a:lnTo>
                <a:lnTo>
                  <a:pt x="40420" y="104814"/>
                </a:lnTo>
                <a:lnTo>
                  <a:pt x="69583" y="69589"/>
                </a:lnTo>
                <a:lnTo>
                  <a:pt x="104907" y="40577"/>
                </a:lnTo>
                <a:lnTo>
                  <a:pt x="145477" y="18671"/>
                </a:lnTo>
                <a:lnTo>
                  <a:pt x="190329" y="4827"/>
                </a:lnTo>
                <a:lnTo>
                  <a:pt x="238493" y="0"/>
                </a:lnTo>
                <a:lnTo>
                  <a:pt x="286669" y="4827"/>
                </a:lnTo>
                <a:lnTo>
                  <a:pt x="331545" y="18675"/>
                </a:lnTo>
                <a:lnTo>
                  <a:pt x="372158" y="40590"/>
                </a:lnTo>
                <a:lnTo>
                  <a:pt x="407545" y="69621"/>
                </a:lnTo>
                <a:lnTo>
                  <a:pt x="436708" y="104752"/>
                </a:lnTo>
                <a:lnTo>
                  <a:pt x="458747" y="145110"/>
                </a:lnTo>
                <a:lnTo>
                  <a:pt x="472676" y="189709"/>
                </a:lnTo>
                <a:lnTo>
                  <a:pt x="477532" y="237591"/>
                </a:lnTo>
                <a:lnTo>
                  <a:pt x="472676" y="285474"/>
                </a:lnTo>
                <a:lnTo>
                  <a:pt x="458747" y="330072"/>
                </a:lnTo>
                <a:lnTo>
                  <a:pt x="436708" y="370430"/>
                </a:lnTo>
                <a:lnTo>
                  <a:pt x="407480" y="405625"/>
                </a:lnTo>
                <a:lnTo>
                  <a:pt x="372117" y="434619"/>
                </a:lnTo>
                <a:lnTo>
                  <a:pt x="331524" y="456515"/>
                </a:lnTo>
                <a:lnTo>
                  <a:pt x="286662" y="470356"/>
                </a:lnTo>
                <a:lnTo>
                  <a:pt x="238493" y="475183"/>
                </a:lnTo>
                <a:close/>
              </a:path>
            </a:pathLst>
          </a:custGeom>
          <a:solidFill>
            <a:srgbClr val="EB454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24327" y="4585957"/>
            <a:ext cx="213169" cy="2132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87852" y="2199335"/>
            <a:ext cx="6572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  <a:latin typeface="Impact"/>
                <a:cs typeface="Impact"/>
              </a:rPr>
              <a:t>04</a:t>
            </a:r>
            <a:endParaRPr sz="4800">
              <a:latin typeface="Impact"/>
              <a:cs typeface="Impac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22329" y="1821180"/>
            <a:ext cx="105575" cy="1009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43640" y="1761490"/>
            <a:ext cx="292595" cy="2927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46357" y="1759585"/>
            <a:ext cx="295275" cy="2952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49963" y="1762125"/>
            <a:ext cx="296760" cy="2933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54471" y="1760220"/>
            <a:ext cx="297052" cy="2952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56859" y="1852930"/>
            <a:ext cx="194373" cy="1936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61951" y="1760220"/>
            <a:ext cx="291109" cy="2927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66751" y="1771015"/>
            <a:ext cx="283070" cy="2800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81673" y="1760855"/>
            <a:ext cx="274726" cy="2889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76350" y="1774190"/>
            <a:ext cx="294373" cy="2686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79665" y="1764030"/>
            <a:ext cx="296456" cy="2895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87436" y="1759585"/>
            <a:ext cx="291109" cy="1346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86243" y="1901825"/>
            <a:ext cx="276529" cy="1530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88363" y="1772285"/>
            <a:ext cx="297662" cy="2825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91665" y="1783080"/>
            <a:ext cx="126530" cy="1200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03936"/>
            <a:ext cx="185597" cy="18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684"/>
            <a:ext cx="158115" cy="260985"/>
          </a:xfrm>
          <a:custGeom>
            <a:avLst/>
            <a:gdLst/>
            <a:ahLst/>
            <a:cxnLst/>
            <a:rect l="l" t="t" r="r" b="b"/>
            <a:pathLst>
              <a:path w="158115" h="260984">
                <a:moveTo>
                  <a:pt x="25654" y="260896"/>
                </a:moveTo>
                <a:lnTo>
                  <a:pt x="0" y="255776"/>
                </a:lnTo>
                <a:lnTo>
                  <a:pt x="0" y="5123"/>
                </a:lnTo>
                <a:lnTo>
                  <a:pt x="25654" y="0"/>
                </a:lnTo>
                <a:lnTo>
                  <a:pt x="76998" y="10251"/>
                </a:lnTo>
                <a:lnTo>
                  <a:pt x="118929" y="38209"/>
                </a:lnTo>
                <a:lnTo>
                  <a:pt x="147201" y="79676"/>
                </a:lnTo>
                <a:lnTo>
                  <a:pt x="157568" y="130454"/>
                </a:lnTo>
                <a:lnTo>
                  <a:pt x="147201" y="181225"/>
                </a:lnTo>
                <a:lnTo>
                  <a:pt x="118929" y="222688"/>
                </a:lnTo>
                <a:lnTo>
                  <a:pt x="76998" y="250644"/>
                </a:lnTo>
                <a:lnTo>
                  <a:pt x="25654" y="260896"/>
                </a:lnTo>
                <a:close/>
              </a:path>
            </a:pathLst>
          </a:custGeom>
          <a:solidFill>
            <a:srgbClr val="A9D25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414159"/>
            <a:ext cx="264795" cy="260985"/>
          </a:xfrm>
          <a:custGeom>
            <a:avLst/>
            <a:gdLst/>
            <a:ahLst/>
            <a:cxnLst/>
            <a:rect l="l" t="t" r="r" b="b"/>
            <a:pathLst>
              <a:path w="264795" h="260984">
                <a:moveTo>
                  <a:pt x="132499" y="260896"/>
                </a:moveTo>
                <a:lnTo>
                  <a:pt x="81147" y="250637"/>
                </a:lnTo>
                <a:lnTo>
                  <a:pt x="39155" y="222624"/>
                </a:lnTo>
                <a:lnTo>
                  <a:pt x="10710" y="181000"/>
                </a:lnTo>
                <a:lnTo>
                  <a:pt x="0" y="129908"/>
                </a:lnTo>
                <a:lnTo>
                  <a:pt x="10710" y="79445"/>
                </a:lnTo>
                <a:lnTo>
                  <a:pt x="39155" y="38141"/>
                </a:lnTo>
                <a:lnTo>
                  <a:pt x="81147" y="10243"/>
                </a:lnTo>
                <a:lnTo>
                  <a:pt x="132499" y="0"/>
                </a:lnTo>
                <a:lnTo>
                  <a:pt x="183848" y="10251"/>
                </a:lnTo>
                <a:lnTo>
                  <a:pt x="225779" y="38209"/>
                </a:lnTo>
                <a:lnTo>
                  <a:pt x="254048" y="79676"/>
                </a:lnTo>
                <a:lnTo>
                  <a:pt x="264414" y="130454"/>
                </a:lnTo>
                <a:lnTo>
                  <a:pt x="254048" y="181230"/>
                </a:lnTo>
                <a:lnTo>
                  <a:pt x="225779" y="222692"/>
                </a:lnTo>
                <a:lnTo>
                  <a:pt x="183848" y="250646"/>
                </a:lnTo>
                <a:lnTo>
                  <a:pt x="132499" y="260896"/>
                </a:lnTo>
                <a:close/>
              </a:path>
            </a:pathLst>
          </a:custGeom>
          <a:solidFill>
            <a:srgbClr val="97D2E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804" y="225552"/>
            <a:ext cx="458470" cy="450850"/>
          </a:xfrm>
          <a:custGeom>
            <a:avLst/>
            <a:gdLst/>
            <a:ahLst/>
            <a:cxnLst/>
            <a:rect l="l" t="t" r="r" b="b"/>
            <a:pathLst>
              <a:path w="458470" h="450850">
                <a:moveTo>
                  <a:pt x="228676" y="450850"/>
                </a:moveTo>
                <a:lnTo>
                  <a:pt x="182485" y="446270"/>
                </a:lnTo>
                <a:lnTo>
                  <a:pt x="139467" y="433134"/>
                </a:lnTo>
                <a:lnTo>
                  <a:pt x="100549" y="412350"/>
                </a:lnTo>
                <a:lnTo>
                  <a:pt x="66661" y="384824"/>
                </a:lnTo>
                <a:lnTo>
                  <a:pt x="38732" y="351461"/>
                </a:lnTo>
                <a:lnTo>
                  <a:pt x="17693" y="313170"/>
                </a:lnTo>
                <a:lnTo>
                  <a:pt x="4484" y="270940"/>
                </a:lnTo>
                <a:lnTo>
                  <a:pt x="0" y="225552"/>
                </a:lnTo>
                <a:lnTo>
                  <a:pt x="4484" y="180079"/>
                </a:lnTo>
                <a:lnTo>
                  <a:pt x="17739" y="137679"/>
                </a:lnTo>
                <a:lnTo>
                  <a:pt x="38775" y="99388"/>
                </a:lnTo>
                <a:lnTo>
                  <a:pt x="66694" y="66025"/>
                </a:lnTo>
                <a:lnTo>
                  <a:pt x="100570" y="38499"/>
                </a:lnTo>
                <a:lnTo>
                  <a:pt x="139477" y="17715"/>
                </a:lnTo>
                <a:lnTo>
                  <a:pt x="182488" y="4579"/>
                </a:lnTo>
                <a:lnTo>
                  <a:pt x="228676" y="0"/>
                </a:lnTo>
                <a:lnTo>
                  <a:pt x="274867" y="4580"/>
                </a:lnTo>
                <a:lnTo>
                  <a:pt x="317893" y="17717"/>
                </a:lnTo>
                <a:lnTo>
                  <a:pt x="356830" y="38505"/>
                </a:lnTo>
                <a:lnTo>
                  <a:pt x="390755" y="66041"/>
                </a:lnTo>
                <a:lnTo>
                  <a:pt x="418746" y="99419"/>
                </a:lnTo>
                <a:lnTo>
                  <a:pt x="439878" y="137733"/>
                </a:lnTo>
                <a:lnTo>
                  <a:pt x="453216" y="179994"/>
                </a:lnTo>
                <a:lnTo>
                  <a:pt x="457873" y="225425"/>
                </a:lnTo>
                <a:lnTo>
                  <a:pt x="453216" y="270855"/>
                </a:lnTo>
                <a:lnTo>
                  <a:pt x="439831" y="313223"/>
                </a:lnTo>
                <a:lnTo>
                  <a:pt x="418703" y="351492"/>
                </a:lnTo>
                <a:lnTo>
                  <a:pt x="390722" y="384840"/>
                </a:lnTo>
                <a:lnTo>
                  <a:pt x="356809" y="412357"/>
                </a:lnTo>
                <a:lnTo>
                  <a:pt x="317883" y="433136"/>
                </a:lnTo>
                <a:lnTo>
                  <a:pt x="274864" y="446270"/>
                </a:lnTo>
                <a:lnTo>
                  <a:pt x="228676" y="450850"/>
                </a:lnTo>
                <a:close/>
              </a:path>
            </a:pathLst>
          </a:custGeom>
          <a:solidFill>
            <a:srgbClr val="EA541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1158" y="384810"/>
            <a:ext cx="336499" cy="3441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3692" y="412115"/>
            <a:ext cx="309067" cy="3117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01316" y="388620"/>
            <a:ext cx="339623" cy="157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99919" y="554355"/>
            <a:ext cx="322618" cy="1784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52395" y="403225"/>
            <a:ext cx="347268" cy="329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5819" y="1878330"/>
            <a:ext cx="1319517" cy="13502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45271" y="1878330"/>
            <a:ext cx="1320126" cy="13502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46120" y="1878330"/>
            <a:ext cx="1319974" cy="13502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46015" y="1878330"/>
            <a:ext cx="1320126" cy="135021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64933" y="2301074"/>
            <a:ext cx="7905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0" dirty="0">
                <a:latin typeface="Noto Sans CJK JP Regular"/>
                <a:cs typeface="Noto Sans CJK JP Regular"/>
              </a:rPr>
              <a:t>字母</a:t>
            </a:r>
            <a:r>
              <a:rPr sz="2000" spc="5" dirty="0">
                <a:latin typeface="Noto Sans CJK JP Regular"/>
                <a:cs typeface="Noto Sans CJK JP Regular"/>
              </a:rPr>
              <a:t>篇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61577" y="2301709"/>
            <a:ext cx="483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latin typeface="Noto Sans CJK JP Regular"/>
                <a:cs typeface="Noto Sans CJK JP Regular"/>
              </a:rPr>
              <a:t>单</a:t>
            </a:r>
            <a:r>
              <a:rPr sz="1800" dirty="0">
                <a:latin typeface="Noto Sans CJK JP Regular"/>
                <a:cs typeface="Noto Sans CJK JP Regular"/>
              </a:rPr>
              <a:t>词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64229" y="2309329"/>
            <a:ext cx="482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Noto Sans CJK JP Regular"/>
                <a:cs typeface="Noto Sans CJK JP Regular"/>
              </a:rPr>
              <a:t>句子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82515" y="2302370"/>
            <a:ext cx="483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latin typeface="Noto Sans CJK JP Regular"/>
                <a:cs typeface="Noto Sans CJK JP Regular"/>
              </a:rPr>
              <a:t>语</a:t>
            </a:r>
            <a:r>
              <a:rPr sz="1800" dirty="0"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590032" y="1853184"/>
            <a:ext cx="1324356" cy="13533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63511" y="1876044"/>
            <a:ext cx="1324355" cy="13533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120255" y="2228215"/>
            <a:ext cx="483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000000"/>
                </a:solidFill>
              </a:rPr>
              <a:t>实</a:t>
            </a:r>
            <a:r>
              <a:rPr sz="1800" dirty="0">
                <a:solidFill>
                  <a:srgbClr val="000000"/>
                </a:solidFill>
              </a:rPr>
              <a:t>战 </a:t>
            </a:r>
            <a:r>
              <a:rPr sz="1800" spc="10" dirty="0">
                <a:solidFill>
                  <a:srgbClr val="000000"/>
                </a:solidFill>
              </a:rPr>
              <a:t>演</a:t>
            </a:r>
            <a:r>
              <a:rPr sz="1800" dirty="0">
                <a:solidFill>
                  <a:srgbClr val="000000"/>
                </a:solidFill>
              </a:rPr>
              <a:t>练</a:t>
            </a:r>
            <a:endParaRPr sz="1800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008364" cy="5141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01311" y="0"/>
            <a:ext cx="4742688" cy="5141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481" y="2203653"/>
            <a:ext cx="486651" cy="383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5467" y="2090851"/>
            <a:ext cx="471665" cy="143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9080" y="2384107"/>
            <a:ext cx="259740" cy="207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7155" y="2090216"/>
            <a:ext cx="518769" cy="4823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9967" y="2083778"/>
            <a:ext cx="103479" cy="1120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96669" y="2071547"/>
            <a:ext cx="525195" cy="518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07386" y="2259952"/>
            <a:ext cx="285432" cy="3104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91182" y="2086559"/>
            <a:ext cx="499503" cy="5031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81401" y="2079510"/>
            <a:ext cx="467385" cy="5059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71634" y="2114384"/>
            <a:ext cx="467372" cy="47104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23309" y="2080831"/>
            <a:ext cx="523049" cy="5067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46866" y="2099411"/>
            <a:ext cx="251180" cy="1691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07115" y="2073084"/>
            <a:ext cx="520903" cy="5209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426210" y="2709545"/>
            <a:ext cx="28327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一节课学会写规范衡水</a:t>
            </a:r>
            <a:r>
              <a:rPr sz="2000" spc="5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体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6895" y="502920"/>
            <a:ext cx="339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26</a:t>
            </a:r>
            <a:r>
              <a:rPr sz="2400" spc="10" dirty="0">
                <a:solidFill>
                  <a:srgbClr val="FFFF00"/>
                </a:solidFill>
              </a:rPr>
              <a:t>个大写字母笔顺展示</a:t>
            </a:r>
            <a:r>
              <a:rPr sz="2400" dirty="0">
                <a:solidFill>
                  <a:srgbClr val="FFFF00"/>
                </a:solidFill>
              </a:rPr>
              <a:t>：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78991" y="1307592"/>
            <a:ext cx="2156460" cy="1591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14571" y="1307592"/>
            <a:ext cx="1981200" cy="1591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83680" y="1354836"/>
            <a:ext cx="1965960" cy="1583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78991" y="3194304"/>
            <a:ext cx="2106168" cy="17480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4571" y="3227832"/>
            <a:ext cx="1981200" cy="17602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30923" y="3227832"/>
            <a:ext cx="1917192" cy="17602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37714" y="558165"/>
            <a:ext cx="2553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0" dirty="0">
                <a:solidFill>
                  <a:srgbClr val="FFFF00"/>
                </a:solidFill>
                <a:latin typeface="Trebuchet MS"/>
                <a:cs typeface="Trebuchet MS"/>
              </a:rPr>
              <a:t>26</a:t>
            </a:r>
            <a:r>
              <a:rPr sz="18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个大写字母笔顺展示</a:t>
            </a:r>
            <a:r>
              <a:rPr sz="18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：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35963" y="1376172"/>
            <a:ext cx="1743456" cy="1552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72840" y="1376172"/>
            <a:ext cx="1914143" cy="15057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93407" y="1223772"/>
            <a:ext cx="1543811" cy="18577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35963" y="3326891"/>
            <a:ext cx="1743456" cy="15057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05784" y="3326891"/>
            <a:ext cx="2014727" cy="15011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45223" y="3326891"/>
            <a:ext cx="1490472" cy="15011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208671"/>
            <a:ext cx="1682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75839" y="443229"/>
            <a:ext cx="2553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0" dirty="0">
                <a:solidFill>
                  <a:srgbClr val="FFFF00"/>
                </a:solidFill>
                <a:latin typeface="Trebuchet MS"/>
                <a:cs typeface="Trebuchet MS"/>
              </a:rPr>
              <a:t>26</a:t>
            </a:r>
            <a:r>
              <a:rPr sz="18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个大写字母笔顺展示</a:t>
            </a:r>
            <a:r>
              <a:rPr sz="18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：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3460" y="1327404"/>
            <a:ext cx="2286000" cy="167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06952" y="1327404"/>
            <a:ext cx="1924812" cy="152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21552" y="1327404"/>
            <a:ext cx="1810511" cy="1609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3752" y="3209544"/>
            <a:ext cx="2063496" cy="17647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06952" y="3261360"/>
            <a:ext cx="1962912" cy="14295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39840" y="3310128"/>
            <a:ext cx="1790700" cy="1380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06952" y="3317748"/>
            <a:ext cx="1962912" cy="14295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39840" y="3261360"/>
            <a:ext cx="1863852" cy="14371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42820" y="401320"/>
            <a:ext cx="2553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0" dirty="0">
                <a:solidFill>
                  <a:srgbClr val="FFFF00"/>
                </a:solidFill>
                <a:latin typeface="Trebuchet MS"/>
                <a:cs typeface="Trebuchet MS"/>
              </a:rPr>
              <a:t>26</a:t>
            </a:r>
            <a:r>
              <a:rPr sz="18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个大写字母笔顺展示</a:t>
            </a:r>
            <a:r>
              <a:rPr sz="18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：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78863" y="1199388"/>
            <a:ext cx="1802891" cy="1572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01640" y="1199388"/>
            <a:ext cx="1412747" cy="16062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78863" y="3326891"/>
            <a:ext cx="1860804" cy="1620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01640" y="3325367"/>
            <a:ext cx="1591056" cy="14889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360679"/>
            <a:ext cx="4329430" cy="494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87525">
              <a:lnSpc>
                <a:spcPts val="1845"/>
              </a:lnSpc>
              <a:spcBef>
                <a:spcPts val="100"/>
              </a:spcBef>
            </a:pPr>
            <a:r>
              <a:rPr sz="1800" b="1" spc="-150" dirty="0">
                <a:solidFill>
                  <a:srgbClr val="FFFF00"/>
                </a:solidFill>
                <a:latin typeface="Trebuchet MS"/>
                <a:cs typeface="Trebuchet MS"/>
              </a:rPr>
              <a:t>26</a:t>
            </a:r>
            <a:r>
              <a:rPr sz="18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个大写字母笔顺展示</a:t>
            </a:r>
            <a:r>
              <a:rPr sz="18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：</a:t>
            </a:r>
            <a:endParaRPr sz="1800">
              <a:latin typeface="Noto Sans CJK JP Regular"/>
              <a:cs typeface="Noto Sans CJK JP Regular"/>
            </a:endParaRPr>
          </a:p>
          <a:p>
            <a:pPr marL="12700">
              <a:lnSpc>
                <a:spcPts val="1845"/>
              </a:lnSpc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14500" y="3224784"/>
            <a:ext cx="1772412" cy="1598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41391" y="3168396"/>
            <a:ext cx="1725167" cy="1655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14500" y="1199388"/>
            <a:ext cx="1772412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83479" y="1199388"/>
            <a:ext cx="1781555" cy="160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0519" y="703580"/>
            <a:ext cx="41509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Arial"/>
                <a:cs typeface="Arial"/>
              </a:rPr>
              <a:t>26</a:t>
            </a:r>
            <a:r>
              <a:rPr sz="3200" spc="15" dirty="0"/>
              <a:t>个大写字母练习指</a:t>
            </a:r>
            <a:r>
              <a:rPr sz="3200" spc="5" dirty="0"/>
              <a:t>导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7840" y="1392682"/>
            <a:ext cx="8482965" cy="191388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0000"/>
              </a:lnSpc>
              <a:spcBef>
                <a:spcPts val="85"/>
              </a:spcBef>
            </a:pP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字母不要过大，适当留白</a:t>
            </a:r>
            <a:r>
              <a:rPr sz="20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很重要。一线格不同于其他书写字帖，不需要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按 </a:t>
            </a:r>
            <a:r>
              <a:rPr sz="20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照四线三格的大小字母</a:t>
            </a:r>
            <a:r>
              <a:rPr sz="2000" spc="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的占位来写，而是追求字体整齐和圆润。大写字母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略 </a:t>
            </a:r>
            <a:r>
              <a:rPr sz="2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高于横线上方的一条虚线即可，</a:t>
            </a:r>
            <a:r>
              <a:rPr sz="20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即高出小写字母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sz="20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或</a:t>
            </a:r>
            <a:r>
              <a:rPr sz="2000" spc="108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“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spc="108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”</a:t>
            </a:r>
            <a:r>
              <a:rPr sz="20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三分之一左右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即 可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400" spc="-204" dirty="0">
                <a:solidFill>
                  <a:srgbClr val="C0504D"/>
                </a:solidFill>
                <a:latin typeface="Arial"/>
                <a:cs typeface="Arial"/>
              </a:rPr>
              <a:t>•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0163" y="3806952"/>
            <a:ext cx="3377184" cy="784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34940" y="3806952"/>
            <a:ext cx="3349752" cy="7482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67483" y="2522220"/>
            <a:ext cx="5195316" cy="9220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8610" y="621029"/>
            <a:ext cx="38938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26</a:t>
            </a:r>
            <a:r>
              <a:rPr sz="30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个大写字母练习指</a:t>
            </a:r>
            <a:r>
              <a:rPr sz="3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导</a:t>
            </a:r>
            <a:endParaRPr sz="3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7840" y="1518412"/>
            <a:ext cx="8381365" cy="10287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63880" algn="just">
              <a:lnSpc>
                <a:spcPct val="109800"/>
              </a:lnSpc>
              <a:spcBef>
                <a:spcPts val="90"/>
              </a:spcBef>
            </a:pP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写一个字母，从起笔到收笔，握笔均要用力，避</a:t>
            </a:r>
            <a:r>
              <a:rPr sz="20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免手抖，尤其是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收 </a:t>
            </a:r>
            <a:r>
              <a:rPr sz="20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笔时，不要因为该字母即将写完</a:t>
            </a:r>
            <a:r>
              <a:rPr sz="20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就提早放松，导致前功尽弃。记住：下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笔 要准（定好位置），运笔要稳（认真书写），收笔要忍（别太心急）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32803" y="3049524"/>
            <a:ext cx="545592" cy="501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4311" y="2796540"/>
            <a:ext cx="4306824" cy="12115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3304" y="300989"/>
            <a:ext cx="360108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25" dirty="0">
                <a:solidFill>
                  <a:srgbClr val="FFFFFF"/>
                </a:solidFill>
                <a:latin typeface="Trebuchet MS"/>
                <a:cs typeface="Trebuchet MS"/>
              </a:rPr>
              <a:t>26</a:t>
            </a:r>
            <a:r>
              <a:rPr sz="28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个大写字母练习指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导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461769"/>
            <a:ext cx="804227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57200">
              <a:lnSpc>
                <a:spcPct val="100000"/>
              </a:lnSpc>
              <a:spcBef>
                <a:spcPts val="105"/>
              </a:spcBef>
            </a:pP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在最开始的练习中，不必先练习特别的字母，可以先练习直线和圆 的写法，大部分英文字母都是由这二者组成，因此写好英文之前，应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先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保证直线横平竖直，圆圆润无缺陷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86383" y="2724912"/>
            <a:ext cx="7252716" cy="858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3304" y="300989"/>
            <a:ext cx="360108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25" dirty="0">
                <a:latin typeface="Trebuchet MS"/>
                <a:cs typeface="Trebuchet MS"/>
              </a:rPr>
              <a:t>26</a:t>
            </a:r>
            <a:r>
              <a:rPr sz="2800" spc="15" dirty="0"/>
              <a:t>个大写字母练习指</a:t>
            </a:r>
            <a:r>
              <a:rPr sz="2800" spc="-5" dirty="0"/>
              <a:t>导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914400"/>
            <a:ext cx="8321040" cy="2148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5759" y="2033016"/>
            <a:ext cx="1132332" cy="975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34183" y="2763012"/>
            <a:ext cx="5018532" cy="2168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书写难点提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示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48764" y="1361071"/>
            <a:ext cx="6528434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大写字母</a:t>
            </a:r>
            <a:r>
              <a:rPr sz="2000" spc="-2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的半圆笔画不能写的上大下小或距斜竖太近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77940" y="4283964"/>
            <a:ext cx="560832" cy="545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08276" y="4283964"/>
            <a:ext cx="813815" cy="611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54652" y="4283964"/>
            <a:ext cx="560831" cy="545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88592" y="2115312"/>
            <a:ext cx="6089904" cy="1714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59486" cy="5141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90371" y="1081404"/>
            <a:ext cx="939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目录</a:t>
            </a:r>
            <a:endParaRPr sz="36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3061" y="1634489"/>
            <a:ext cx="10756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contents</a:t>
            </a:r>
          </a:p>
        </p:txBody>
      </p:sp>
      <p:sp>
        <p:nvSpPr>
          <p:cNvPr id="5" name="object 5"/>
          <p:cNvSpPr/>
          <p:nvPr/>
        </p:nvSpPr>
        <p:spPr>
          <a:xfrm>
            <a:off x="2946400" y="1557655"/>
            <a:ext cx="165100" cy="2914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26104" y="1562735"/>
            <a:ext cx="118744" cy="281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84422" y="1467891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0"/>
                </a:moveTo>
                <a:lnTo>
                  <a:pt x="0" y="432003"/>
                </a:lnTo>
              </a:path>
            </a:pathLst>
          </a:custGeom>
          <a:ln w="9525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61562" y="1603375"/>
            <a:ext cx="105562" cy="100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81069" y="1541780"/>
            <a:ext cx="281292" cy="2965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84980" y="1540510"/>
            <a:ext cx="295871" cy="2959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96333" y="1539240"/>
            <a:ext cx="592924" cy="2971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39525" y="1607820"/>
            <a:ext cx="207772" cy="660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11255" y="1687195"/>
            <a:ext cx="264909" cy="1479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13668" y="1541145"/>
            <a:ext cx="267296" cy="2952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05971" y="1542415"/>
            <a:ext cx="290207" cy="28130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09869" y="1553845"/>
            <a:ext cx="294386" cy="2838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13183" y="1541145"/>
            <a:ext cx="283375" cy="2952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47740" y="1734820"/>
            <a:ext cx="65189" cy="863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28702" y="1562100"/>
            <a:ext cx="264909" cy="2673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26060" y="1543685"/>
            <a:ext cx="292595" cy="29273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28777" y="1541780"/>
            <a:ext cx="295275" cy="2952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32383" y="1544320"/>
            <a:ext cx="296760" cy="29336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36891" y="1542415"/>
            <a:ext cx="297052" cy="2952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39279" y="1635125"/>
            <a:ext cx="194373" cy="19367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44371" y="1542415"/>
            <a:ext cx="291109" cy="29273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949171" y="1553210"/>
            <a:ext cx="283070" cy="28003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41359" y="1561465"/>
            <a:ext cx="128853" cy="23812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562187" y="1603375"/>
            <a:ext cx="105562" cy="10096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24810" y="2291080"/>
            <a:ext cx="165100" cy="29146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12135" y="2291080"/>
            <a:ext cx="160654" cy="28638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84422" y="2189950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0"/>
                </a:moveTo>
                <a:lnTo>
                  <a:pt x="0" y="432003"/>
                </a:lnTo>
              </a:path>
            </a:pathLst>
          </a:custGeom>
          <a:ln w="9525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78059" y="2352675"/>
            <a:ext cx="126530" cy="1200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720439" y="2329180"/>
            <a:ext cx="281292" cy="2965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24350" y="2327910"/>
            <a:ext cx="295871" cy="29590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35703" y="2326640"/>
            <a:ext cx="592924" cy="2971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78895" y="2395220"/>
            <a:ext cx="207772" cy="6604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50625" y="2474595"/>
            <a:ext cx="264909" cy="14795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953037" y="2328545"/>
            <a:ext cx="267296" cy="29527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45341" y="2329815"/>
            <a:ext cx="290207" cy="28130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84075" y="2339975"/>
            <a:ext cx="225018" cy="9461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48655" y="2447290"/>
            <a:ext cx="296163" cy="17780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862383" y="2333625"/>
            <a:ext cx="72618" cy="7746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56427" y="2338070"/>
            <a:ext cx="292595" cy="28511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195453" y="2486660"/>
            <a:ext cx="221462" cy="13842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157950" y="2330450"/>
            <a:ext cx="296163" cy="13652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462153" y="2328545"/>
            <a:ext cx="283375" cy="29527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696709" y="2522220"/>
            <a:ext cx="65189" cy="8636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764273" y="2329180"/>
            <a:ext cx="299440" cy="29336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071156" y="2331085"/>
            <a:ext cx="297357" cy="28892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377150" y="2330450"/>
            <a:ext cx="296468" cy="29273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771130" y="2348865"/>
            <a:ext cx="128853" cy="23812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991944" y="2390775"/>
            <a:ext cx="105575" cy="10096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919729" y="3025775"/>
            <a:ext cx="165100" cy="29146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107689" y="3025775"/>
            <a:ext cx="165620" cy="29210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383788" y="2918828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0"/>
                </a:moveTo>
                <a:lnTo>
                  <a:pt x="0" y="432003"/>
                </a:lnTo>
              </a:path>
            </a:pathLst>
          </a:custGeom>
          <a:ln w="9525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627589" y="3061335"/>
            <a:ext cx="105575" cy="10096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757828" y="3001010"/>
            <a:ext cx="285153" cy="29273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62336" y="3015615"/>
            <a:ext cx="272643" cy="27241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359197" y="3000375"/>
            <a:ext cx="292203" cy="29400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368622" y="3004820"/>
            <a:ext cx="72034" cy="7810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661509" y="3002915"/>
            <a:ext cx="294982" cy="29019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969293" y="2999105"/>
            <a:ext cx="289318" cy="29273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270220" y="3001010"/>
            <a:ext cx="296468" cy="29273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686259" y="3214370"/>
            <a:ext cx="59372" cy="8064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879528" y="3001645"/>
            <a:ext cx="297649" cy="29210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195339" y="3010535"/>
            <a:ext cx="275031" cy="13271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188786" y="3151505"/>
            <a:ext cx="288137" cy="14160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490309" y="3011805"/>
            <a:ext cx="294385" cy="28384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794525" y="2998470"/>
            <a:ext cx="296456" cy="290830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099020" y="2999105"/>
            <a:ext cx="299745" cy="29654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415428" y="3013075"/>
            <a:ext cx="183959" cy="27749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611288" y="3013710"/>
            <a:ext cx="88600" cy="27749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877391" y="2999105"/>
            <a:ext cx="127101" cy="17208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709509" y="3001645"/>
            <a:ext cx="289331" cy="282575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097951" y="3019425"/>
            <a:ext cx="197942" cy="273685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026819" y="2998470"/>
            <a:ext cx="109232" cy="292734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317624" y="3011170"/>
            <a:ext cx="297357" cy="28575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712200" y="3019425"/>
            <a:ext cx="128853" cy="238125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934919" y="3023235"/>
            <a:ext cx="126530" cy="12001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895600" y="3727450"/>
            <a:ext cx="165100" cy="291464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075304" y="3732529"/>
            <a:ext cx="173989" cy="281305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384422" y="3658501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0"/>
                </a:moveTo>
                <a:lnTo>
                  <a:pt x="0" y="432003"/>
                </a:lnTo>
              </a:path>
            </a:pathLst>
          </a:custGeom>
          <a:ln w="9525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563454" y="3786504"/>
            <a:ext cx="126530" cy="12001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7625" y="3764915"/>
            <a:ext cx="292595" cy="29273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010342" y="3763010"/>
            <a:ext cx="295275" cy="29527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313948" y="3765550"/>
            <a:ext cx="296760" cy="293370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618456" y="3763645"/>
            <a:ext cx="297052" cy="29527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720844" y="3856354"/>
            <a:ext cx="194373" cy="193675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925936" y="3763645"/>
            <a:ext cx="291109" cy="292734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230736" y="3774440"/>
            <a:ext cx="283070" cy="280035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545658" y="3764279"/>
            <a:ext cx="274726" cy="288925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840336" y="3777615"/>
            <a:ext cx="294373" cy="268605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143650" y="3767454"/>
            <a:ext cx="296456" cy="289560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451422" y="3763010"/>
            <a:ext cx="291109" cy="134619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450228" y="3905250"/>
            <a:ext cx="276529" cy="153035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752349" y="3775710"/>
            <a:ext cx="297662" cy="282575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155662" y="3786504"/>
            <a:ext cx="126517" cy="120015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灯片编号占位符 9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书写难点提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示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95771" y="3948684"/>
            <a:ext cx="582168" cy="568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90116" y="2186940"/>
            <a:ext cx="5494020" cy="13121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5940" y="1323098"/>
            <a:ext cx="7994650" cy="713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28345">
              <a:lnSpc>
                <a:spcPct val="112900"/>
              </a:lnSpc>
              <a:spcBef>
                <a:spcPts val="100"/>
              </a:spcBef>
            </a:pPr>
            <a:r>
              <a:rPr sz="2000" b="1" spc="35" dirty="0">
                <a:solidFill>
                  <a:srgbClr val="FFFFFF"/>
                </a:solidFill>
                <a:latin typeface="Times New Roman"/>
                <a:cs typeface="Times New Roman"/>
              </a:rPr>
              <a:t>2.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大写字母</a:t>
            </a:r>
            <a:r>
              <a:rPr sz="2000" spc="-3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</a:t>
            </a:r>
            <a:r>
              <a:rPr sz="2000" spc="-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三横中，中间一横比上下两横略短，上下两横长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度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相等，三根横线之间的间距大致相同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93035" y="3947160"/>
            <a:ext cx="865632" cy="64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88308" y="3947160"/>
            <a:ext cx="588263" cy="5699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书写难点提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示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24989" y="1361071"/>
            <a:ext cx="60794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大写字母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0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</a:t>
            </a:r>
            <a:r>
              <a:rPr sz="2000" spc="-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两条斜竖要平行，中间的短横线要平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9047" y="4034028"/>
            <a:ext cx="495300" cy="480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20111" y="4034028"/>
            <a:ext cx="854963" cy="63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92167" y="4034028"/>
            <a:ext cx="495300" cy="480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2160" y="2086355"/>
            <a:ext cx="5465064" cy="14828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/>
              <a:t>书写难点提</a:t>
            </a:r>
            <a:r>
              <a:rPr sz="2800" spc="-5" dirty="0"/>
              <a:t>示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364614" y="1361071"/>
            <a:ext cx="12350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母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59404" y="1361071"/>
            <a:ext cx="50158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上下要有两横，否则会被误认为是</a:t>
            </a:r>
            <a:r>
              <a:rPr sz="2000" spc="-27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的小写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30496" y="4076700"/>
            <a:ext cx="441960" cy="464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15411" y="4076700"/>
            <a:ext cx="694943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34995" y="1376172"/>
            <a:ext cx="193548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34995" y="2077212"/>
            <a:ext cx="3238500" cy="1543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书写难点提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示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321828"/>
            <a:ext cx="7964170" cy="101981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indent="460375" algn="just">
              <a:lnSpc>
                <a:spcPct val="106600"/>
              </a:lnSpc>
              <a:spcBef>
                <a:spcPts val="254"/>
              </a:spcBef>
            </a:pP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5.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母</a:t>
            </a:r>
            <a:r>
              <a:rPr sz="2000" spc="-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左边是斜竖，右边是撇折笔画，撇折拐点在斜竖中腰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， 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上面写平，上下要一样宽。不能把撇折笔画写成弧线，也不能把撇折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笔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画写的太低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20823" y="2410968"/>
            <a:ext cx="5504687" cy="1699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95727" y="4329684"/>
            <a:ext cx="858012" cy="6446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80915" y="4407408"/>
            <a:ext cx="582167" cy="5684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95727" y="4389120"/>
            <a:ext cx="858012" cy="6446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80915" y="4465320"/>
            <a:ext cx="582167" cy="5684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99632" y="4457700"/>
            <a:ext cx="582167" cy="576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书写难点提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示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00960" y="1331594"/>
            <a:ext cx="3202305" cy="331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85"/>
              </a:lnSpc>
            </a:pP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大写字母</a:t>
            </a:r>
            <a:r>
              <a:rPr sz="2000" spc="-27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的横要写平直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10200" y="3787140"/>
            <a:ext cx="428244" cy="461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8592" y="3787140"/>
            <a:ext cx="729995" cy="5836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4447" y="3787140"/>
            <a:ext cx="428244" cy="461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04544" y="1885188"/>
            <a:ext cx="5684520" cy="16123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书写难点提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示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3725" y="1331594"/>
            <a:ext cx="7884159" cy="649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61365">
              <a:lnSpc>
                <a:spcPts val="2510"/>
              </a:lnSpc>
              <a:spcBef>
                <a:spcPts val="95"/>
              </a:spcBef>
            </a:pP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大写字母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中间底部略高于底线，两边是等长的斜竖且平行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， 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否则容易写的过宽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r>
              <a:rPr sz="2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不要把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的中间交叉点写偏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4568" y="2250948"/>
            <a:ext cx="7295388" cy="1556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86839" y="4229100"/>
            <a:ext cx="729996" cy="5836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91840" y="4229100"/>
            <a:ext cx="428243" cy="461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79135" y="4229100"/>
            <a:ext cx="428243" cy="461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47559" y="4229100"/>
            <a:ext cx="428244" cy="461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/>
              <a:t>书写难点提</a:t>
            </a:r>
            <a:r>
              <a:rPr sz="2800" spc="-5" dirty="0"/>
              <a:t>示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593725" y="1331594"/>
            <a:ext cx="7900034" cy="1259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4850">
              <a:lnSpc>
                <a:spcPts val="2585"/>
              </a:lnSpc>
            </a:pP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spc="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大写字母</a:t>
            </a:r>
            <a:r>
              <a:rPr sz="2000" spc="-16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是两条等长平行的斜竖，左斜竖上端与右斜竖下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端</a:t>
            </a:r>
            <a:endParaRPr sz="2000">
              <a:latin typeface="Noto Sans CJK JP Regular"/>
              <a:cs typeface="Noto Sans CJK JP Regular"/>
            </a:endParaRPr>
          </a:p>
          <a:p>
            <a:pPr marL="12700" marR="5080" algn="just">
              <a:lnSpc>
                <a:spcPct val="100000"/>
              </a:lnSpc>
              <a:spcBef>
                <a:spcPts val="2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由一条斜线相连。该字母用两笔写完。第一笔写左边斜竖，第二笔从第 一笔斜竖上端起笔向右下运笔，笔画写到实线时向右上方提笔，使左右 斜竖平行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81828" y="4224528"/>
            <a:ext cx="566927" cy="598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07920" y="4224528"/>
            <a:ext cx="803148" cy="5791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11167" y="4224528"/>
            <a:ext cx="566927" cy="598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7400" y="2468880"/>
            <a:ext cx="4686300" cy="1490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书写难点提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示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62735" y="1331594"/>
            <a:ext cx="5373370" cy="331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85"/>
              </a:lnSpc>
              <a:tabLst>
                <a:tab pos="401955" algn="l"/>
              </a:tabLst>
            </a:pP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大写字母</a:t>
            </a:r>
            <a:r>
              <a:rPr sz="2000" spc="-30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的半圆不能写的太小或斜竖不直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06367" y="3826764"/>
            <a:ext cx="443484" cy="422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69007" y="3826764"/>
            <a:ext cx="792480" cy="5958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42203" y="3826764"/>
            <a:ext cx="443484" cy="422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52016" y="2025396"/>
            <a:ext cx="5085587" cy="15133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书写难点提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示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01164" y="1281429"/>
            <a:ext cx="48152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6260" algn="l"/>
              </a:tabLst>
            </a:pP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.	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母</a:t>
            </a:r>
            <a:r>
              <a:rPr sz="2000" spc="-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-2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斜竖起笔是在横的中心点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91411" y="1917192"/>
            <a:ext cx="5635751" cy="1674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8592" y="3915155"/>
            <a:ext cx="792480" cy="5958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11879" y="3915155"/>
            <a:ext cx="443484" cy="4221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34584" y="3915155"/>
            <a:ext cx="443484" cy="4221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书写难点提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示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3725" y="1388110"/>
            <a:ext cx="7884159" cy="6997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622935">
              <a:lnSpc>
                <a:spcPct val="100899"/>
              </a:lnSpc>
              <a:spcBef>
                <a:spcPts val="75"/>
              </a:spcBef>
            </a:pP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大写字母</a:t>
            </a:r>
            <a:r>
              <a:rPr sz="2000" spc="-204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从左边起笔向下写竖笔画，当笔运行到实线时，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连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笔向右上方写提笔画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6983" y="4093464"/>
            <a:ext cx="806195" cy="606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94931" y="4187952"/>
            <a:ext cx="515112" cy="510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09971" y="4187952"/>
            <a:ext cx="515112" cy="510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8811" y="4187952"/>
            <a:ext cx="515112" cy="510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81327" y="2261616"/>
            <a:ext cx="6800088" cy="15057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655" y="0"/>
            <a:ext cx="3751262" cy="4442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41064" y="0"/>
            <a:ext cx="381000" cy="192405"/>
          </a:xfrm>
          <a:custGeom>
            <a:avLst/>
            <a:gdLst/>
            <a:ahLst/>
            <a:cxnLst/>
            <a:rect l="l" t="t" r="r" b="b"/>
            <a:pathLst>
              <a:path w="381000" h="192405">
                <a:moveTo>
                  <a:pt x="190411" y="192252"/>
                </a:moveTo>
                <a:lnTo>
                  <a:pt x="139770" y="185502"/>
                </a:lnTo>
                <a:lnTo>
                  <a:pt x="94266" y="166448"/>
                </a:lnTo>
                <a:lnTo>
                  <a:pt x="55719" y="136883"/>
                </a:lnTo>
                <a:lnTo>
                  <a:pt x="25947" y="98599"/>
                </a:lnTo>
                <a:lnTo>
                  <a:pt x="6767" y="53390"/>
                </a:lnTo>
                <a:lnTo>
                  <a:pt x="0" y="3047"/>
                </a:lnTo>
                <a:lnTo>
                  <a:pt x="411" y="0"/>
                </a:lnTo>
                <a:lnTo>
                  <a:pt x="380458" y="0"/>
                </a:lnTo>
                <a:lnTo>
                  <a:pt x="380911" y="3340"/>
                </a:lnTo>
                <a:lnTo>
                  <a:pt x="374106" y="53559"/>
                </a:lnTo>
                <a:lnTo>
                  <a:pt x="354901" y="98686"/>
                </a:lnTo>
                <a:lnTo>
                  <a:pt x="325113" y="136920"/>
                </a:lnTo>
                <a:lnTo>
                  <a:pt x="286558" y="166459"/>
                </a:lnTo>
                <a:lnTo>
                  <a:pt x="241052" y="185504"/>
                </a:lnTo>
                <a:lnTo>
                  <a:pt x="190411" y="192252"/>
                </a:lnTo>
                <a:close/>
              </a:path>
            </a:pathLst>
          </a:custGeom>
          <a:solidFill>
            <a:srgbClr val="F5EA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27604" y="4905540"/>
            <a:ext cx="266065" cy="236220"/>
          </a:xfrm>
          <a:custGeom>
            <a:avLst/>
            <a:gdLst/>
            <a:ahLst/>
            <a:cxnLst/>
            <a:rect l="l" t="t" r="r" b="b"/>
            <a:pathLst>
              <a:path w="266064" h="236220">
                <a:moveTo>
                  <a:pt x="214641" y="236054"/>
                </a:moveTo>
                <a:lnTo>
                  <a:pt x="51423" y="236054"/>
                </a:lnTo>
                <a:lnTo>
                  <a:pt x="26027" y="210782"/>
                </a:lnTo>
                <a:lnTo>
                  <a:pt x="7044" y="174515"/>
                </a:lnTo>
                <a:lnTo>
                  <a:pt x="0" y="132803"/>
                </a:lnTo>
                <a:lnTo>
                  <a:pt x="7044" y="90770"/>
                </a:lnTo>
                <a:lnTo>
                  <a:pt x="26027" y="54307"/>
                </a:lnTo>
                <a:lnTo>
                  <a:pt x="54794" y="25580"/>
                </a:lnTo>
                <a:lnTo>
                  <a:pt x="91209" y="6753"/>
                </a:lnTo>
                <a:lnTo>
                  <a:pt x="133070" y="0"/>
                </a:lnTo>
                <a:lnTo>
                  <a:pt x="174948" y="6756"/>
                </a:lnTo>
                <a:lnTo>
                  <a:pt x="211329" y="25580"/>
                </a:lnTo>
                <a:lnTo>
                  <a:pt x="239984" y="54235"/>
                </a:lnTo>
                <a:lnTo>
                  <a:pt x="258790" y="90601"/>
                </a:lnTo>
                <a:lnTo>
                  <a:pt x="265544" y="132473"/>
                </a:lnTo>
                <a:lnTo>
                  <a:pt x="258790" y="174346"/>
                </a:lnTo>
                <a:lnTo>
                  <a:pt x="239984" y="210711"/>
                </a:lnTo>
                <a:lnTo>
                  <a:pt x="214641" y="236054"/>
                </a:lnTo>
                <a:close/>
              </a:path>
            </a:pathLst>
          </a:custGeom>
          <a:solidFill>
            <a:srgbClr val="7ABEA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6248" y="4510938"/>
            <a:ext cx="478155" cy="475615"/>
          </a:xfrm>
          <a:custGeom>
            <a:avLst/>
            <a:gdLst/>
            <a:ahLst/>
            <a:cxnLst/>
            <a:rect l="l" t="t" r="r" b="b"/>
            <a:pathLst>
              <a:path w="478155" h="475614">
                <a:moveTo>
                  <a:pt x="238493" y="475183"/>
                </a:moveTo>
                <a:lnTo>
                  <a:pt x="190322" y="470356"/>
                </a:lnTo>
                <a:lnTo>
                  <a:pt x="145457" y="456511"/>
                </a:lnTo>
                <a:lnTo>
                  <a:pt x="104866" y="434605"/>
                </a:lnTo>
                <a:lnTo>
                  <a:pt x="69518" y="405593"/>
                </a:lnTo>
                <a:lnTo>
                  <a:pt x="40420" y="370492"/>
                </a:lnTo>
                <a:lnTo>
                  <a:pt x="18476" y="330179"/>
                </a:lnTo>
                <a:lnTo>
                  <a:pt x="4680" y="285644"/>
                </a:lnTo>
                <a:lnTo>
                  <a:pt x="0" y="237845"/>
                </a:lnTo>
                <a:lnTo>
                  <a:pt x="4680" y="189879"/>
                </a:lnTo>
                <a:lnTo>
                  <a:pt x="18476" y="145218"/>
                </a:lnTo>
                <a:lnTo>
                  <a:pt x="40420" y="104814"/>
                </a:lnTo>
                <a:lnTo>
                  <a:pt x="69583" y="69589"/>
                </a:lnTo>
                <a:lnTo>
                  <a:pt x="104907" y="40577"/>
                </a:lnTo>
                <a:lnTo>
                  <a:pt x="145477" y="18671"/>
                </a:lnTo>
                <a:lnTo>
                  <a:pt x="190329" y="4827"/>
                </a:lnTo>
                <a:lnTo>
                  <a:pt x="238493" y="0"/>
                </a:lnTo>
                <a:lnTo>
                  <a:pt x="286669" y="4827"/>
                </a:lnTo>
                <a:lnTo>
                  <a:pt x="331545" y="18675"/>
                </a:lnTo>
                <a:lnTo>
                  <a:pt x="372158" y="40590"/>
                </a:lnTo>
                <a:lnTo>
                  <a:pt x="407545" y="69621"/>
                </a:lnTo>
                <a:lnTo>
                  <a:pt x="436708" y="104752"/>
                </a:lnTo>
                <a:lnTo>
                  <a:pt x="458747" y="145110"/>
                </a:lnTo>
                <a:lnTo>
                  <a:pt x="472676" y="189709"/>
                </a:lnTo>
                <a:lnTo>
                  <a:pt x="477532" y="237591"/>
                </a:lnTo>
                <a:lnTo>
                  <a:pt x="472676" y="285474"/>
                </a:lnTo>
                <a:lnTo>
                  <a:pt x="458747" y="330072"/>
                </a:lnTo>
                <a:lnTo>
                  <a:pt x="436708" y="370430"/>
                </a:lnTo>
                <a:lnTo>
                  <a:pt x="407480" y="405625"/>
                </a:lnTo>
                <a:lnTo>
                  <a:pt x="372117" y="434619"/>
                </a:lnTo>
                <a:lnTo>
                  <a:pt x="331524" y="456515"/>
                </a:lnTo>
                <a:lnTo>
                  <a:pt x="286662" y="470356"/>
                </a:lnTo>
                <a:lnTo>
                  <a:pt x="238493" y="475183"/>
                </a:lnTo>
                <a:close/>
              </a:path>
            </a:pathLst>
          </a:custGeom>
          <a:solidFill>
            <a:srgbClr val="EB454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24327" y="4585957"/>
            <a:ext cx="213169" cy="2132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24047" y="2199335"/>
            <a:ext cx="5848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  <a:latin typeface="Impact"/>
                <a:cs typeface="Impact"/>
              </a:rPr>
              <a:t>01</a:t>
            </a:r>
            <a:endParaRPr sz="4800">
              <a:latin typeface="Impact"/>
              <a:cs typeface="Impac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97807" y="2329815"/>
            <a:ext cx="126517" cy="120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40174" y="2306320"/>
            <a:ext cx="281292" cy="296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44085" y="2305050"/>
            <a:ext cx="295871" cy="2959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55438" y="2303780"/>
            <a:ext cx="592924" cy="2971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98631" y="2372360"/>
            <a:ext cx="207772" cy="66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70360" y="2451735"/>
            <a:ext cx="264909" cy="1479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72773" y="2305685"/>
            <a:ext cx="267296" cy="2952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65076" y="2306955"/>
            <a:ext cx="290207" cy="2813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68974" y="2318385"/>
            <a:ext cx="294386" cy="2838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72288" y="2305685"/>
            <a:ext cx="283375" cy="2952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06844" y="2499360"/>
            <a:ext cx="65189" cy="863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87807" y="2326640"/>
            <a:ext cx="264909" cy="26733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85165" y="2308225"/>
            <a:ext cx="292595" cy="2927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87882" y="2306320"/>
            <a:ext cx="295275" cy="2952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491488" y="2308860"/>
            <a:ext cx="296760" cy="29336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95996" y="2306955"/>
            <a:ext cx="297053" cy="29527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98383" y="2399665"/>
            <a:ext cx="194373" cy="1936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03475" y="2306955"/>
            <a:ext cx="291109" cy="29273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08275" y="2317750"/>
            <a:ext cx="283070" cy="28003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800465" y="2326005"/>
            <a:ext cx="128853" cy="23812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023184" y="2329815"/>
            <a:ext cx="120815" cy="12001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/>
              <a:t>书写难点提</a:t>
            </a:r>
            <a:r>
              <a:rPr sz="2800" spc="-5" dirty="0"/>
              <a:t>示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593725" y="1281429"/>
            <a:ext cx="7908290" cy="6997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75"/>
              </a:spcBef>
              <a:tabLst>
                <a:tab pos="556260" algn="l"/>
              </a:tabLst>
            </a:pP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大写字母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上面三个最高笔画点和下面两个回笔点要保持在同一水 平线上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47032" y="3700272"/>
            <a:ext cx="563879" cy="502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10967" y="3685032"/>
            <a:ext cx="725424" cy="518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83307" y="2107692"/>
            <a:ext cx="3706368" cy="1453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书写难点提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示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31950" y="1281429"/>
            <a:ext cx="5528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6260" algn="l"/>
              </a:tabLst>
            </a:pP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大写字母</a:t>
            </a:r>
            <a:r>
              <a:rPr sz="2000" spc="-30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的两条直线上的四个端点要写平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69279" y="3878579"/>
            <a:ext cx="470915" cy="510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71116" y="3878579"/>
            <a:ext cx="755904" cy="521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97808" y="3878579"/>
            <a:ext cx="470915" cy="510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12391" y="1839468"/>
            <a:ext cx="5358384" cy="16352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8304" y="621030"/>
            <a:ext cx="216789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书写难点提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示</a:t>
            </a:r>
            <a:endParaRPr sz="28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93519" y="1281429"/>
            <a:ext cx="6359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大写字母</a:t>
            </a:r>
            <a:r>
              <a:rPr sz="2000" spc="-290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上下横笔画不用对齐，字母整体要有斜度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44440" y="4107179"/>
            <a:ext cx="611124" cy="553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18944" y="1912620"/>
            <a:ext cx="4096511" cy="18425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09088" y="4107179"/>
            <a:ext cx="917448" cy="6827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42</a:t>
            </a:fld>
            <a:endParaRPr lang="zh-CN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6895" y="502920"/>
            <a:ext cx="339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26</a:t>
            </a:r>
            <a:r>
              <a:rPr sz="2400" spc="10" dirty="0">
                <a:solidFill>
                  <a:srgbClr val="FFFF00"/>
                </a:solidFill>
              </a:rPr>
              <a:t>个小写字母笔顺展示</a:t>
            </a:r>
            <a:r>
              <a:rPr sz="2400" dirty="0">
                <a:solidFill>
                  <a:srgbClr val="FFFF00"/>
                </a:solidFill>
              </a:rPr>
              <a:t>：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72255" y="1321308"/>
            <a:ext cx="1581912" cy="1810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15455" y="1293876"/>
            <a:ext cx="1633727" cy="1502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3044" y="3425952"/>
            <a:ext cx="1714500" cy="14569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72255" y="3425952"/>
            <a:ext cx="1638300" cy="14676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88608" y="3425952"/>
            <a:ext cx="1510284" cy="15026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3044" y="1321308"/>
            <a:ext cx="1889760" cy="15773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27647" y="1321308"/>
            <a:ext cx="1633727" cy="1502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6895" y="502920"/>
            <a:ext cx="339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26</a:t>
            </a:r>
            <a:r>
              <a:rPr sz="2400" spc="10" dirty="0">
                <a:solidFill>
                  <a:srgbClr val="FFFF00"/>
                </a:solidFill>
              </a:rPr>
              <a:t>个小写字母笔顺展示</a:t>
            </a:r>
            <a:r>
              <a:rPr sz="2400" dirty="0">
                <a:solidFill>
                  <a:srgbClr val="FFFF00"/>
                </a:solidFill>
              </a:rPr>
              <a:t>：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4483" y="1376172"/>
            <a:ext cx="1600200" cy="1620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48100" y="1376172"/>
            <a:ext cx="1880616" cy="1635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49211" y="1376172"/>
            <a:ext cx="1571244" cy="16200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3000" y="3276600"/>
            <a:ext cx="1280160" cy="1773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48100" y="3276600"/>
            <a:ext cx="1769364" cy="16078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00671" y="3279648"/>
            <a:ext cx="1318259" cy="16047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44</a:t>
            </a:fld>
            <a:endParaRPr lang="zh-CN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6895" y="502920"/>
            <a:ext cx="339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26</a:t>
            </a:r>
            <a:r>
              <a:rPr sz="2400" spc="10" dirty="0">
                <a:solidFill>
                  <a:srgbClr val="FFFF00"/>
                </a:solidFill>
              </a:rPr>
              <a:t>个小写字母笔顺展示</a:t>
            </a:r>
            <a:r>
              <a:rPr sz="2400" dirty="0">
                <a:solidFill>
                  <a:srgbClr val="FFFF00"/>
                </a:solidFill>
              </a:rPr>
              <a:t>：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0411" y="1376172"/>
            <a:ext cx="1714500" cy="1257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42359" y="1376172"/>
            <a:ext cx="1533143" cy="1286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4015" y="1376172"/>
            <a:ext cx="1533143" cy="11902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6800" y="3337560"/>
            <a:ext cx="1658112" cy="1362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2359" y="3192780"/>
            <a:ext cx="1533143" cy="1453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48400" y="3256788"/>
            <a:ext cx="1510283" cy="1388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45</a:t>
            </a:fld>
            <a:endParaRPr lang="zh-CN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6895" y="502920"/>
            <a:ext cx="339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26</a:t>
            </a:r>
            <a:r>
              <a:rPr sz="2400" spc="10" dirty="0">
                <a:solidFill>
                  <a:srgbClr val="FFFF00"/>
                </a:solidFill>
              </a:rPr>
              <a:t>个小写字母笔顺展示</a:t>
            </a:r>
            <a:r>
              <a:rPr sz="2400" dirty="0">
                <a:solidFill>
                  <a:srgbClr val="FFFF00"/>
                </a:solidFill>
              </a:rPr>
              <a:t>：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00427" y="1403604"/>
            <a:ext cx="1731264" cy="1434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14415" y="1403604"/>
            <a:ext cx="1485899" cy="1466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58339" y="3409188"/>
            <a:ext cx="1673352" cy="14036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14415" y="3409188"/>
            <a:ext cx="1780032" cy="1403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46</a:t>
            </a:fld>
            <a:endParaRPr lang="zh-CN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6895" y="502920"/>
            <a:ext cx="339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26</a:t>
            </a:r>
            <a:r>
              <a:rPr sz="2400" spc="10" dirty="0">
                <a:solidFill>
                  <a:srgbClr val="FFFF00"/>
                </a:solidFill>
              </a:rPr>
              <a:t>个小写字母笔顺展示</a:t>
            </a:r>
            <a:r>
              <a:rPr sz="2400" dirty="0">
                <a:solidFill>
                  <a:srgbClr val="FFFF00"/>
                </a:solidFill>
              </a:rPr>
              <a:t>：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09927" y="3366516"/>
            <a:ext cx="1524000" cy="152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15000" y="3451860"/>
            <a:ext cx="1595627" cy="1264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09927" y="1376172"/>
            <a:ext cx="1524000" cy="13548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34811" y="1376172"/>
            <a:ext cx="1493519" cy="13548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47</a:t>
            </a:fld>
            <a:endParaRPr lang="zh-CN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9765" y="1177480"/>
            <a:ext cx="7900034" cy="157670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练习指导</a:t>
            </a:r>
            <a:endParaRPr sz="2400">
              <a:latin typeface="Noto Sans CJK JP Regular"/>
              <a:cs typeface="Noto Sans CJK JP Regular"/>
            </a:endParaRPr>
          </a:p>
          <a:p>
            <a:pPr marL="12700" marR="5080">
              <a:lnSpc>
                <a:spcPct val="100000"/>
              </a:lnSpc>
              <a:spcBef>
                <a:spcPts val="50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以上小写字母书写的共同点都是在实线和虚线之间上下顶格书写，每个 字母在书写时尽量圆润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400" spc="-110" dirty="0">
                <a:solidFill>
                  <a:srgbClr val="FFFFFF"/>
                </a:solidFill>
                <a:latin typeface="Arial"/>
                <a:cs typeface="Arial"/>
              </a:rPr>
              <a:t>2.14</a:t>
            </a: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个小写字母的范例展示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26895" y="436879"/>
            <a:ext cx="5845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14</a:t>
            </a:r>
            <a:r>
              <a:rPr sz="2400" spc="10" dirty="0">
                <a:solidFill>
                  <a:srgbClr val="FFFF00"/>
                </a:solidFill>
              </a:rPr>
              <a:t>个小写字母的练习</a:t>
            </a:r>
            <a:r>
              <a:rPr sz="2400" b="1" spc="-225" dirty="0">
                <a:solidFill>
                  <a:srgbClr val="FFFF00"/>
                </a:solidFill>
                <a:latin typeface="Trebuchet MS"/>
                <a:cs typeface="Trebuchet MS"/>
              </a:rPr>
              <a:t>a,c,e,i,m,n,o,r,s,u,v,w,x,z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056" y="2982468"/>
            <a:ext cx="8871204" cy="6355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056" y="3979164"/>
            <a:ext cx="8895588" cy="614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48</a:t>
            </a:fld>
            <a:endParaRPr lang="zh-CN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14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5580" y="950594"/>
            <a:ext cx="743775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在虚线和实线之间的中间起笔，逆时针方向一笔写完。 如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：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1911" y="3570732"/>
            <a:ext cx="670560" cy="644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49752" y="3570732"/>
            <a:ext cx="556260" cy="493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37488" y="1956816"/>
            <a:ext cx="7010400" cy="122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56276" y="3570732"/>
            <a:ext cx="556260" cy="493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57871" y="3570732"/>
            <a:ext cx="556259" cy="493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49</a:t>
            </a:fld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03936"/>
            <a:ext cx="185597" cy="18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684"/>
            <a:ext cx="158115" cy="260985"/>
          </a:xfrm>
          <a:custGeom>
            <a:avLst/>
            <a:gdLst/>
            <a:ahLst/>
            <a:cxnLst/>
            <a:rect l="l" t="t" r="r" b="b"/>
            <a:pathLst>
              <a:path w="158115" h="260984">
                <a:moveTo>
                  <a:pt x="25654" y="260896"/>
                </a:moveTo>
                <a:lnTo>
                  <a:pt x="0" y="255776"/>
                </a:lnTo>
                <a:lnTo>
                  <a:pt x="0" y="5123"/>
                </a:lnTo>
                <a:lnTo>
                  <a:pt x="25654" y="0"/>
                </a:lnTo>
                <a:lnTo>
                  <a:pt x="76998" y="10251"/>
                </a:lnTo>
                <a:lnTo>
                  <a:pt x="118929" y="38209"/>
                </a:lnTo>
                <a:lnTo>
                  <a:pt x="147201" y="79676"/>
                </a:lnTo>
                <a:lnTo>
                  <a:pt x="157568" y="130454"/>
                </a:lnTo>
                <a:lnTo>
                  <a:pt x="147201" y="181225"/>
                </a:lnTo>
                <a:lnTo>
                  <a:pt x="118929" y="222688"/>
                </a:lnTo>
                <a:lnTo>
                  <a:pt x="76998" y="250644"/>
                </a:lnTo>
                <a:lnTo>
                  <a:pt x="25654" y="260896"/>
                </a:lnTo>
                <a:close/>
              </a:path>
            </a:pathLst>
          </a:custGeom>
          <a:solidFill>
            <a:srgbClr val="A9D25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414159"/>
            <a:ext cx="264795" cy="260985"/>
          </a:xfrm>
          <a:custGeom>
            <a:avLst/>
            <a:gdLst/>
            <a:ahLst/>
            <a:cxnLst/>
            <a:rect l="l" t="t" r="r" b="b"/>
            <a:pathLst>
              <a:path w="264795" h="260984">
                <a:moveTo>
                  <a:pt x="132499" y="260896"/>
                </a:moveTo>
                <a:lnTo>
                  <a:pt x="81147" y="250637"/>
                </a:lnTo>
                <a:lnTo>
                  <a:pt x="39155" y="222624"/>
                </a:lnTo>
                <a:lnTo>
                  <a:pt x="10710" y="181000"/>
                </a:lnTo>
                <a:lnTo>
                  <a:pt x="0" y="129908"/>
                </a:lnTo>
                <a:lnTo>
                  <a:pt x="10710" y="79445"/>
                </a:lnTo>
                <a:lnTo>
                  <a:pt x="39155" y="38141"/>
                </a:lnTo>
                <a:lnTo>
                  <a:pt x="81147" y="10243"/>
                </a:lnTo>
                <a:lnTo>
                  <a:pt x="132499" y="0"/>
                </a:lnTo>
                <a:lnTo>
                  <a:pt x="183848" y="10251"/>
                </a:lnTo>
                <a:lnTo>
                  <a:pt x="225779" y="38209"/>
                </a:lnTo>
                <a:lnTo>
                  <a:pt x="254048" y="79676"/>
                </a:lnTo>
                <a:lnTo>
                  <a:pt x="264414" y="130454"/>
                </a:lnTo>
                <a:lnTo>
                  <a:pt x="254048" y="181230"/>
                </a:lnTo>
                <a:lnTo>
                  <a:pt x="225779" y="222692"/>
                </a:lnTo>
                <a:lnTo>
                  <a:pt x="183848" y="250646"/>
                </a:lnTo>
                <a:lnTo>
                  <a:pt x="132499" y="260896"/>
                </a:lnTo>
                <a:close/>
              </a:path>
            </a:pathLst>
          </a:custGeom>
          <a:solidFill>
            <a:srgbClr val="97D2E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804" y="225552"/>
            <a:ext cx="458470" cy="450850"/>
          </a:xfrm>
          <a:custGeom>
            <a:avLst/>
            <a:gdLst/>
            <a:ahLst/>
            <a:cxnLst/>
            <a:rect l="l" t="t" r="r" b="b"/>
            <a:pathLst>
              <a:path w="458470" h="450850">
                <a:moveTo>
                  <a:pt x="228676" y="450850"/>
                </a:moveTo>
                <a:lnTo>
                  <a:pt x="182485" y="446270"/>
                </a:lnTo>
                <a:lnTo>
                  <a:pt x="139467" y="433134"/>
                </a:lnTo>
                <a:lnTo>
                  <a:pt x="100549" y="412350"/>
                </a:lnTo>
                <a:lnTo>
                  <a:pt x="66661" y="384824"/>
                </a:lnTo>
                <a:lnTo>
                  <a:pt x="38732" y="351461"/>
                </a:lnTo>
                <a:lnTo>
                  <a:pt x="17693" y="313170"/>
                </a:lnTo>
                <a:lnTo>
                  <a:pt x="4484" y="270940"/>
                </a:lnTo>
                <a:lnTo>
                  <a:pt x="0" y="225552"/>
                </a:lnTo>
                <a:lnTo>
                  <a:pt x="4484" y="180079"/>
                </a:lnTo>
                <a:lnTo>
                  <a:pt x="17739" y="137679"/>
                </a:lnTo>
                <a:lnTo>
                  <a:pt x="38775" y="99388"/>
                </a:lnTo>
                <a:lnTo>
                  <a:pt x="66694" y="66025"/>
                </a:lnTo>
                <a:lnTo>
                  <a:pt x="100570" y="38499"/>
                </a:lnTo>
                <a:lnTo>
                  <a:pt x="139477" y="17715"/>
                </a:lnTo>
                <a:lnTo>
                  <a:pt x="182488" y="4579"/>
                </a:lnTo>
                <a:lnTo>
                  <a:pt x="228676" y="0"/>
                </a:lnTo>
                <a:lnTo>
                  <a:pt x="274867" y="4580"/>
                </a:lnTo>
                <a:lnTo>
                  <a:pt x="317893" y="17717"/>
                </a:lnTo>
                <a:lnTo>
                  <a:pt x="356830" y="38505"/>
                </a:lnTo>
                <a:lnTo>
                  <a:pt x="390755" y="66041"/>
                </a:lnTo>
                <a:lnTo>
                  <a:pt x="418746" y="99419"/>
                </a:lnTo>
                <a:lnTo>
                  <a:pt x="439878" y="137733"/>
                </a:lnTo>
                <a:lnTo>
                  <a:pt x="453216" y="179994"/>
                </a:lnTo>
                <a:lnTo>
                  <a:pt x="457873" y="225425"/>
                </a:lnTo>
                <a:lnTo>
                  <a:pt x="453216" y="270855"/>
                </a:lnTo>
                <a:lnTo>
                  <a:pt x="439831" y="313223"/>
                </a:lnTo>
                <a:lnTo>
                  <a:pt x="418703" y="351492"/>
                </a:lnTo>
                <a:lnTo>
                  <a:pt x="390722" y="384840"/>
                </a:lnTo>
                <a:lnTo>
                  <a:pt x="356809" y="412357"/>
                </a:lnTo>
                <a:lnTo>
                  <a:pt x="317883" y="433136"/>
                </a:lnTo>
                <a:lnTo>
                  <a:pt x="274864" y="446270"/>
                </a:lnTo>
                <a:lnTo>
                  <a:pt x="228676" y="450850"/>
                </a:lnTo>
                <a:close/>
              </a:path>
            </a:pathLst>
          </a:custGeom>
          <a:solidFill>
            <a:srgbClr val="EA541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45029" y="347979"/>
            <a:ext cx="3157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solidFill>
                  <a:srgbClr val="FFFF00"/>
                </a:solidFill>
                <a:latin typeface="Arial"/>
                <a:cs typeface="Arial"/>
              </a:rPr>
              <a:t>Which </a:t>
            </a:r>
            <a:r>
              <a:rPr sz="1800" spc="-45" dirty="0">
                <a:solidFill>
                  <a:srgbClr val="FFFF00"/>
                </a:solidFill>
                <a:latin typeface="Arial"/>
                <a:cs typeface="Arial"/>
              </a:rPr>
              <a:t>room </a:t>
            </a:r>
            <a:r>
              <a:rPr sz="1800" spc="-60" dirty="0">
                <a:solidFill>
                  <a:srgbClr val="FFFF00"/>
                </a:solidFill>
                <a:latin typeface="Arial"/>
                <a:cs typeface="Arial"/>
              </a:rPr>
              <a:t>do </a:t>
            </a:r>
            <a:r>
              <a:rPr sz="1800" spc="-75" dirty="0">
                <a:solidFill>
                  <a:srgbClr val="FFFF00"/>
                </a:solidFill>
                <a:latin typeface="Arial"/>
                <a:cs typeface="Arial"/>
              </a:rPr>
              <a:t>you </a:t>
            </a:r>
            <a:r>
              <a:rPr sz="1800" spc="-65" dirty="0">
                <a:solidFill>
                  <a:srgbClr val="FFFF00"/>
                </a:solidFill>
                <a:latin typeface="Arial"/>
                <a:cs typeface="Arial"/>
              </a:rPr>
              <a:t>prefer?</a:t>
            </a:r>
            <a:r>
              <a:rPr sz="1800" spc="-2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114" dirty="0">
                <a:solidFill>
                  <a:srgbClr val="FFFF00"/>
                </a:solidFill>
                <a:latin typeface="Arial"/>
                <a:cs typeface="Arial"/>
              </a:rPr>
              <a:t>Why?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67071" y="1216152"/>
            <a:ext cx="4008120" cy="3246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6971" y="1216152"/>
            <a:ext cx="4235196" cy="3201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6971" y="1258824"/>
            <a:ext cx="4235196" cy="3201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14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5580" y="950594"/>
            <a:ext cx="61766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的点笔画不能点的太高，且要与斜竖对齐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67611" y="3685032"/>
            <a:ext cx="579119" cy="473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54167" y="3685032"/>
            <a:ext cx="377951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31735" y="3685032"/>
            <a:ext cx="377951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99459" y="3685032"/>
            <a:ext cx="377951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81683" y="1856232"/>
            <a:ext cx="6580632" cy="1429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50</a:t>
            </a:fld>
            <a:endParaRPr lang="zh-CN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14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40814" y="1256030"/>
            <a:ext cx="469455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的三条短斜竖的间距要均等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87424" y="3695700"/>
            <a:ext cx="733044" cy="531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50052" y="3695700"/>
            <a:ext cx="437388" cy="42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05784" y="3695700"/>
            <a:ext cx="437388" cy="42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0100" y="1979676"/>
            <a:ext cx="6490715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51</a:t>
            </a:fld>
            <a:endParaRPr lang="zh-CN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14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0769" y="1256030"/>
            <a:ext cx="775652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02870">
              <a:lnSpc>
                <a:spcPct val="100000"/>
              </a:lnSpc>
              <a:spcBef>
                <a:spcPts val="105"/>
              </a:spcBef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在虚线和实线的中间格里写短斜竖，接着向上回笔，在斜 竖三分之一处向右写出喇叭形笔画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78991" y="3855720"/>
            <a:ext cx="842772" cy="611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43571" y="3855720"/>
            <a:ext cx="571500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34940" y="3855720"/>
            <a:ext cx="571500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64764" y="3855720"/>
            <a:ext cx="571500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2791" y="2122932"/>
            <a:ext cx="7741920" cy="1394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52</a:t>
            </a:fld>
            <a:endParaRPr lang="zh-CN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14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03960" y="1256030"/>
            <a:ext cx="768032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竖线下端向右上方提一道斜竖，上面是开口，下面是尖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32632" y="3637788"/>
            <a:ext cx="606551" cy="563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60092" y="3637788"/>
            <a:ext cx="819912" cy="637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08632" y="1927860"/>
            <a:ext cx="5125212" cy="1388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26508" y="3637788"/>
            <a:ext cx="606551" cy="563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00571" y="3637788"/>
            <a:ext cx="606551" cy="563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53</a:t>
            </a:fld>
            <a:endParaRPr lang="zh-CN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14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0769" y="1256030"/>
            <a:ext cx="7004684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上面的三个最高笔画点和下面两个回笔点要写平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43984" y="3898391"/>
            <a:ext cx="495300" cy="461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06039" y="3794760"/>
            <a:ext cx="693420" cy="563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92451" y="1898904"/>
            <a:ext cx="3646932" cy="1499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54</a:t>
            </a:fld>
            <a:endParaRPr lang="zh-CN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14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3685" y="1256030"/>
            <a:ext cx="51352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2000" spc="-14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的两条直线上的四个断点要写平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97379" y="3525011"/>
            <a:ext cx="746759" cy="556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36035" y="3601211"/>
            <a:ext cx="571500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50891" y="3601211"/>
            <a:ext cx="571500" cy="480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6776" y="1965960"/>
            <a:ext cx="4123944" cy="1304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55</a:t>
            </a:fld>
            <a:endParaRPr lang="zh-CN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14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9380" y="1256030"/>
            <a:ext cx="61417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2000" spc="-21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上下横笔画不用对齐，字母整体要有斜度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1396" y="3432048"/>
            <a:ext cx="521208" cy="4846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65832" y="3432048"/>
            <a:ext cx="701040" cy="4434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38755" y="1994916"/>
            <a:ext cx="2904744" cy="1304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56</a:t>
            </a:fld>
            <a:endParaRPr lang="zh-CN" alt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9765" y="1177480"/>
            <a:ext cx="3202940" cy="836294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51130">
              <a:lnSpc>
                <a:spcPct val="100000"/>
              </a:lnSpc>
              <a:spcBef>
                <a:spcPts val="695"/>
              </a:spcBef>
            </a:pP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练习指导</a:t>
            </a:r>
            <a:endParaRPr sz="2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（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）每个字母尽量写圆润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26895" y="436879"/>
            <a:ext cx="5242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</a:rPr>
              <a:t>个小写字母的练习</a:t>
            </a:r>
            <a:r>
              <a:rPr sz="2400" b="1" spc="-110" dirty="0">
                <a:solidFill>
                  <a:srgbClr val="FFFF00"/>
                </a:solidFill>
                <a:latin typeface="Trebuchet MS"/>
                <a:cs typeface="Trebuchet MS"/>
              </a:rPr>
              <a:t>b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0" dirty="0">
                <a:solidFill>
                  <a:srgbClr val="FFFF00"/>
                </a:solidFill>
                <a:latin typeface="Trebuchet MS"/>
                <a:cs typeface="Trebuchet MS"/>
              </a:rPr>
              <a:t>d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35" dirty="0">
                <a:solidFill>
                  <a:srgbClr val="FFFF00"/>
                </a:solidFill>
                <a:latin typeface="Trebuchet MS"/>
                <a:cs typeface="Trebuchet MS"/>
              </a:rPr>
              <a:t>h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70" dirty="0">
                <a:solidFill>
                  <a:srgbClr val="FFFF00"/>
                </a:solidFill>
                <a:latin typeface="Trebuchet MS"/>
                <a:cs typeface="Trebuchet MS"/>
              </a:rPr>
              <a:t>k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20" dirty="0">
                <a:solidFill>
                  <a:srgbClr val="FFFF00"/>
                </a:solidFill>
                <a:latin typeface="Trebuchet MS"/>
                <a:cs typeface="Trebuchet MS"/>
              </a:rPr>
              <a:t>l</a:t>
            </a:r>
            <a:r>
              <a:rPr sz="2400" b="1" spc="-30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25" dirty="0">
                <a:solidFill>
                  <a:srgbClr val="FFFF00"/>
                </a:solidFill>
                <a:latin typeface="Trebuchet MS"/>
                <a:cs typeface="Trebuchet MS"/>
              </a:rPr>
              <a:t>t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250" dirty="0">
                <a:solidFill>
                  <a:srgbClr val="FFFF00"/>
                </a:solidFill>
                <a:latin typeface="Trebuchet MS"/>
                <a:cs typeface="Trebuchet MS"/>
              </a:rPr>
              <a:t>f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35" dirty="0">
                <a:solidFill>
                  <a:srgbClr val="FFFF00"/>
                </a:solidFill>
                <a:latin typeface="Trebuchet MS"/>
                <a:cs typeface="Trebuchet MS"/>
              </a:rPr>
              <a:t>g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270" dirty="0">
                <a:solidFill>
                  <a:srgbClr val="FFFF00"/>
                </a:solidFill>
                <a:latin typeface="Trebuchet MS"/>
                <a:cs typeface="Trebuchet MS"/>
              </a:rPr>
              <a:t>j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4" dirty="0">
                <a:solidFill>
                  <a:srgbClr val="FFFF00"/>
                </a:solidFill>
                <a:latin typeface="Trebuchet MS"/>
                <a:cs typeface="Trebuchet MS"/>
              </a:rPr>
              <a:t>p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4" dirty="0">
                <a:solidFill>
                  <a:srgbClr val="FFFF00"/>
                </a:solidFill>
                <a:latin typeface="Trebuchet MS"/>
                <a:cs typeface="Trebuchet MS"/>
              </a:rPr>
              <a:t>q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45" dirty="0">
                <a:solidFill>
                  <a:srgbClr val="FFFF00"/>
                </a:solidFill>
                <a:latin typeface="Trebuchet MS"/>
                <a:cs typeface="Trebuchet MS"/>
              </a:rPr>
              <a:t>y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95727" y="2267712"/>
            <a:ext cx="4352544" cy="2229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57</a:t>
            </a:fld>
            <a:endParaRPr lang="zh-CN" alt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9765" y="1177480"/>
            <a:ext cx="8054975" cy="836294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219710">
              <a:lnSpc>
                <a:spcPct val="100000"/>
              </a:lnSpc>
              <a:spcBef>
                <a:spcPts val="695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练习指导</a:t>
            </a:r>
            <a:endParaRPr sz="2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（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）前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个小写字母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1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在实线上方完成，高度保持一致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26895" y="436879"/>
            <a:ext cx="5242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</a:rPr>
              <a:t>个小写字母的练习</a:t>
            </a:r>
            <a:r>
              <a:rPr sz="2400" b="1" spc="-110" dirty="0">
                <a:solidFill>
                  <a:srgbClr val="FFFF00"/>
                </a:solidFill>
                <a:latin typeface="Trebuchet MS"/>
                <a:cs typeface="Trebuchet MS"/>
              </a:rPr>
              <a:t>b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0" dirty="0">
                <a:solidFill>
                  <a:srgbClr val="FFFF00"/>
                </a:solidFill>
                <a:latin typeface="Trebuchet MS"/>
                <a:cs typeface="Trebuchet MS"/>
              </a:rPr>
              <a:t>d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35" dirty="0">
                <a:solidFill>
                  <a:srgbClr val="FFFF00"/>
                </a:solidFill>
                <a:latin typeface="Trebuchet MS"/>
                <a:cs typeface="Trebuchet MS"/>
              </a:rPr>
              <a:t>h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70" dirty="0">
                <a:solidFill>
                  <a:srgbClr val="FFFF00"/>
                </a:solidFill>
                <a:latin typeface="Trebuchet MS"/>
                <a:cs typeface="Trebuchet MS"/>
              </a:rPr>
              <a:t>k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20" dirty="0">
                <a:solidFill>
                  <a:srgbClr val="FFFF00"/>
                </a:solidFill>
                <a:latin typeface="Trebuchet MS"/>
                <a:cs typeface="Trebuchet MS"/>
              </a:rPr>
              <a:t>l</a:t>
            </a:r>
            <a:r>
              <a:rPr sz="2400" b="1" spc="-30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25" dirty="0">
                <a:solidFill>
                  <a:srgbClr val="FFFF00"/>
                </a:solidFill>
                <a:latin typeface="Trebuchet MS"/>
                <a:cs typeface="Trebuchet MS"/>
              </a:rPr>
              <a:t>t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250" dirty="0">
                <a:solidFill>
                  <a:srgbClr val="FFFF00"/>
                </a:solidFill>
                <a:latin typeface="Trebuchet MS"/>
                <a:cs typeface="Trebuchet MS"/>
              </a:rPr>
              <a:t>f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35" dirty="0">
                <a:solidFill>
                  <a:srgbClr val="FFFF00"/>
                </a:solidFill>
                <a:latin typeface="Trebuchet MS"/>
                <a:cs typeface="Trebuchet MS"/>
              </a:rPr>
              <a:t>g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270" dirty="0">
                <a:solidFill>
                  <a:srgbClr val="FFFF00"/>
                </a:solidFill>
                <a:latin typeface="Trebuchet MS"/>
                <a:cs typeface="Trebuchet MS"/>
              </a:rPr>
              <a:t>j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4" dirty="0">
                <a:solidFill>
                  <a:srgbClr val="FFFF00"/>
                </a:solidFill>
                <a:latin typeface="Trebuchet MS"/>
                <a:cs typeface="Trebuchet MS"/>
              </a:rPr>
              <a:t>p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4" dirty="0">
                <a:solidFill>
                  <a:srgbClr val="FFFF00"/>
                </a:solidFill>
                <a:latin typeface="Trebuchet MS"/>
                <a:cs typeface="Trebuchet MS"/>
              </a:rPr>
              <a:t>q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45" dirty="0">
                <a:solidFill>
                  <a:srgbClr val="FFFF00"/>
                </a:solidFill>
                <a:latin typeface="Trebuchet MS"/>
                <a:cs typeface="Trebuchet MS"/>
              </a:rPr>
              <a:t>y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2563" y="2686812"/>
            <a:ext cx="7871459" cy="1298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58</a:t>
            </a:fld>
            <a:endParaRPr lang="zh-CN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9765" y="1177480"/>
            <a:ext cx="8084820" cy="114109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50495">
              <a:lnSpc>
                <a:spcPct val="100000"/>
              </a:lnSpc>
              <a:spcBef>
                <a:spcPts val="695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练习指导</a:t>
            </a:r>
            <a:endParaRPr sz="2400">
              <a:latin typeface="Noto Sans CJK JP Regular"/>
              <a:cs typeface="Noto Sans CJK JP Regular"/>
            </a:endParaRPr>
          </a:p>
          <a:p>
            <a:pPr marL="12700" marR="5080">
              <a:lnSpc>
                <a:spcPct val="100000"/>
              </a:lnSpc>
              <a:spcBef>
                <a:spcPts val="50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（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）后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个小写字母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略低于实线下方完成，高度保持一 致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26895" y="436879"/>
            <a:ext cx="5242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</a:rPr>
              <a:t>个小写字母的练习</a:t>
            </a:r>
            <a:r>
              <a:rPr sz="2400" b="1" spc="-110" dirty="0">
                <a:solidFill>
                  <a:srgbClr val="FFFF00"/>
                </a:solidFill>
                <a:latin typeface="Trebuchet MS"/>
                <a:cs typeface="Trebuchet MS"/>
              </a:rPr>
              <a:t>b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0" dirty="0">
                <a:solidFill>
                  <a:srgbClr val="FFFF00"/>
                </a:solidFill>
                <a:latin typeface="Trebuchet MS"/>
                <a:cs typeface="Trebuchet MS"/>
              </a:rPr>
              <a:t>d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35" dirty="0">
                <a:solidFill>
                  <a:srgbClr val="FFFF00"/>
                </a:solidFill>
                <a:latin typeface="Trebuchet MS"/>
                <a:cs typeface="Trebuchet MS"/>
              </a:rPr>
              <a:t>h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70" dirty="0">
                <a:solidFill>
                  <a:srgbClr val="FFFF00"/>
                </a:solidFill>
                <a:latin typeface="Trebuchet MS"/>
                <a:cs typeface="Trebuchet MS"/>
              </a:rPr>
              <a:t>k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20" dirty="0">
                <a:solidFill>
                  <a:srgbClr val="FFFF00"/>
                </a:solidFill>
                <a:latin typeface="Trebuchet MS"/>
                <a:cs typeface="Trebuchet MS"/>
              </a:rPr>
              <a:t>l</a:t>
            </a:r>
            <a:r>
              <a:rPr sz="2400" b="1" spc="-30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25" dirty="0">
                <a:solidFill>
                  <a:srgbClr val="FFFF00"/>
                </a:solidFill>
                <a:latin typeface="Trebuchet MS"/>
                <a:cs typeface="Trebuchet MS"/>
              </a:rPr>
              <a:t>t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250" dirty="0">
                <a:solidFill>
                  <a:srgbClr val="FFFF00"/>
                </a:solidFill>
                <a:latin typeface="Trebuchet MS"/>
                <a:cs typeface="Trebuchet MS"/>
              </a:rPr>
              <a:t>f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35" dirty="0">
                <a:solidFill>
                  <a:srgbClr val="FFFF00"/>
                </a:solidFill>
                <a:latin typeface="Trebuchet MS"/>
                <a:cs typeface="Trebuchet MS"/>
              </a:rPr>
              <a:t>g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270" dirty="0">
                <a:solidFill>
                  <a:srgbClr val="FFFF00"/>
                </a:solidFill>
                <a:latin typeface="Trebuchet MS"/>
                <a:cs typeface="Trebuchet MS"/>
              </a:rPr>
              <a:t>j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4" dirty="0">
                <a:solidFill>
                  <a:srgbClr val="FFFF00"/>
                </a:solidFill>
                <a:latin typeface="Trebuchet MS"/>
                <a:cs typeface="Trebuchet MS"/>
              </a:rPr>
              <a:t>p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4" dirty="0">
                <a:solidFill>
                  <a:srgbClr val="FFFF00"/>
                </a:solidFill>
                <a:latin typeface="Trebuchet MS"/>
                <a:cs typeface="Trebuchet MS"/>
              </a:rPr>
              <a:t>q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45" dirty="0">
                <a:solidFill>
                  <a:srgbClr val="FFFF00"/>
                </a:solidFill>
                <a:latin typeface="Trebuchet MS"/>
                <a:cs typeface="Trebuchet MS"/>
              </a:rPr>
              <a:t>y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4276" y="2686812"/>
            <a:ext cx="8051292" cy="1406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59</a:t>
            </a:fld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03936"/>
            <a:ext cx="185597" cy="18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684"/>
            <a:ext cx="158115" cy="260985"/>
          </a:xfrm>
          <a:custGeom>
            <a:avLst/>
            <a:gdLst/>
            <a:ahLst/>
            <a:cxnLst/>
            <a:rect l="l" t="t" r="r" b="b"/>
            <a:pathLst>
              <a:path w="158115" h="260984">
                <a:moveTo>
                  <a:pt x="25654" y="260896"/>
                </a:moveTo>
                <a:lnTo>
                  <a:pt x="0" y="255776"/>
                </a:lnTo>
                <a:lnTo>
                  <a:pt x="0" y="5123"/>
                </a:lnTo>
                <a:lnTo>
                  <a:pt x="25654" y="0"/>
                </a:lnTo>
                <a:lnTo>
                  <a:pt x="76998" y="10251"/>
                </a:lnTo>
                <a:lnTo>
                  <a:pt x="118929" y="38209"/>
                </a:lnTo>
                <a:lnTo>
                  <a:pt x="147201" y="79676"/>
                </a:lnTo>
                <a:lnTo>
                  <a:pt x="157568" y="130454"/>
                </a:lnTo>
                <a:lnTo>
                  <a:pt x="147201" y="181225"/>
                </a:lnTo>
                <a:lnTo>
                  <a:pt x="118929" y="222688"/>
                </a:lnTo>
                <a:lnTo>
                  <a:pt x="76998" y="250644"/>
                </a:lnTo>
                <a:lnTo>
                  <a:pt x="25654" y="260896"/>
                </a:lnTo>
                <a:close/>
              </a:path>
            </a:pathLst>
          </a:custGeom>
          <a:solidFill>
            <a:srgbClr val="A9D25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414159"/>
            <a:ext cx="264795" cy="260985"/>
          </a:xfrm>
          <a:custGeom>
            <a:avLst/>
            <a:gdLst/>
            <a:ahLst/>
            <a:cxnLst/>
            <a:rect l="l" t="t" r="r" b="b"/>
            <a:pathLst>
              <a:path w="264795" h="260984">
                <a:moveTo>
                  <a:pt x="132499" y="260896"/>
                </a:moveTo>
                <a:lnTo>
                  <a:pt x="81147" y="250637"/>
                </a:lnTo>
                <a:lnTo>
                  <a:pt x="39155" y="222624"/>
                </a:lnTo>
                <a:lnTo>
                  <a:pt x="10710" y="181000"/>
                </a:lnTo>
                <a:lnTo>
                  <a:pt x="0" y="129908"/>
                </a:lnTo>
                <a:lnTo>
                  <a:pt x="10710" y="79445"/>
                </a:lnTo>
                <a:lnTo>
                  <a:pt x="39155" y="38141"/>
                </a:lnTo>
                <a:lnTo>
                  <a:pt x="81147" y="10243"/>
                </a:lnTo>
                <a:lnTo>
                  <a:pt x="132499" y="0"/>
                </a:lnTo>
                <a:lnTo>
                  <a:pt x="183848" y="10251"/>
                </a:lnTo>
                <a:lnTo>
                  <a:pt x="225779" y="38209"/>
                </a:lnTo>
                <a:lnTo>
                  <a:pt x="254048" y="79676"/>
                </a:lnTo>
                <a:lnTo>
                  <a:pt x="264414" y="130454"/>
                </a:lnTo>
                <a:lnTo>
                  <a:pt x="254048" y="181230"/>
                </a:lnTo>
                <a:lnTo>
                  <a:pt x="225779" y="222692"/>
                </a:lnTo>
                <a:lnTo>
                  <a:pt x="183848" y="250646"/>
                </a:lnTo>
                <a:lnTo>
                  <a:pt x="132499" y="260896"/>
                </a:lnTo>
                <a:close/>
              </a:path>
            </a:pathLst>
          </a:custGeom>
          <a:solidFill>
            <a:srgbClr val="97D2E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804" y="225552"/>
            <a:ext cx="458470" cy="450850"/>
          </a:xfrm>
          <a:custGeom>
            <a:avLst/>
            <a:gdLst/>
            <a:ahLst/>
            <a:cxnLst/>
            <a:rect l="l" t="t" r="r" b="b"/>
            <a:pathLst>
              <a:path w="458470" h="450850">
                <a:moveTo>
                  <a:pt x="228676" y="450850"/>
                </a:moveTo>
                <a:lnTo>
                  <a:pt x="182485" y="446270"/>
                </a:lnTo>
                <a:lnTo>
                  <a:pt x="139467" y="433134"/>
                </a:lnTo>
                <a:lnTo>
                  <a:pt x="100549" y="412350"/>
                </a:lnTo>
                <a:lnTo>
                  <a:pt x="66661" y="384824"/>
                </a:lnTo>
                <a:lnTo>
                  <a:pt x="38732" y="351461"/>
                </a:lnTo>
                <a:lnTo>
                  <a:pt x="17693" y="313170"/>
                </a:lnTo>
                <a:lnTo>
                  <a:pt x="4484" y="270940"/>
                </a:lnTo>
                <a:lnTo>
                  <a:pt x="0" y="225552"/>
                </a:lnTo>
                <a:lnTo>
                  <a:pt x="4484" y="180079"/>
                </a:lnTo>
                <a:lnTo>
                  <a:pt x="17739" y="137679"/>
                </a:lnTo>
                <a:lnTo>
                  <a:pt x="38775" y="99388"/>
                </a:lnTo>
                <a:lnTo>
                  <a:pt x="66694" y="66025"/>
                </a:lnTo>
                <a:lnTo>
                  <a:pt x="100570" y="38499"/>
                </a:lnTo>
                <a:lnTo>
                  <a:pt x="139477" y="17715"/>
                </a:lnTo>
                <a:lnTo>
                  <a:pt x="182488" y="4579"/>
                </a:lnTo>
                <a:lnTo>
                  <a:pt x="228676" y="0"/>
                </a:lnTo>
                <a:lnTo>
                  <a:pt x="274867" y="4580"/>
                </a:lnTo>
                <a:lnTo>
                  <a:pt x="317893" y="17717"/>
                </a:lnTo>
                <a:lnTo>
                  <a:pt x="356830" y="38505"/>
                </a:lnTo>
                <a:lnTo>
                  <a:pt x="390755" y="66041"/>
                </a:lnTo>
                <a:lnTo>
                  <a:pt x="418746" y="99419"/>
                </a:lnTo>
                <a:lnTo>
                  <a:pt x="439878" y="137733"/>
                </a:lnTo>
                <a:lnTo>
                  <a:pt x="453216" y="179994"/>
                </a:lnTo>
                <a:lnTo>
                  <a:pt x="457873" y="225425"/>
                </a:lnTo>
                <a:lnTo>
                  <a:pt x="453216" y="270855"/>
                </a:lnTo>
                <a:lnTo>
                  <a:pt x="439831" y="313223"/>
                </a:lnTo>
                <a:lnTo>
                  <a:pt x="418703" y="351492"/>
                </a:lnTo>
                <a:lnTo>
                  <a:pt x="390722" y="384840"/>
                </a:lnTo>
                <a:lnTo>
                  <a:pt x="356809" y="412357"/>
                </a:lnTo>
                <a:lnTo>
                  <a:pt x="317883" y="433136"/>
                </a:lnTo>
                <a:lnTo>
                  <a:pt x="274864" y="446270"/>
                </a:lnTo>
                <a:lnTo>
                  <a:pt x="228676" y="450850"/>
                </a:lnTo>
                <a:close/>
              </a:path>
            </a:pathLst>
          </a:custGeom>
          <a:solidFill>
            <a:srgbClr val="EA541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9098" y="354330"/>
            <a:ext cx="194868" cy="90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28623" y="453390"/>
            <a:ext cx="176606" cy="98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20901" y="355600"/>
            <a:ext cx="197650" cy="1943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32039" y="355600"/>
            <a:ext cx="181381" cy="1962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26120" y="356235"/>
            <a:ext cx="199428" cy="1943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30311" y="356870"/>
            <a:ext cx="270662" cy="1962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09304" y="363855"/>
            <a:ext cx="301231" cy="1892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36901" y="356235"/>
            <a:ext cx="395490" cy="1968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41092" y="419735"/>
            <a:ext cx="196062" cy="1339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42908" y="355600"/>
            <a:ext cx="198437" cy="19875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46704" y="355600"/>
            <a:ext cx="195262" cy="1968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50692" y="363855"/>
            <a:ext cx="188722" cy="1866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60648" y="356870"/>
            <a:ext cx="183159" cy="1930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56304" y="356870"/>
            <a:ext cx="196850" cy="1949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59504" y="356235"/>
            <a:ext cx="196850" cy="1968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21759" y="369570"/>
            <a:ext cx="85606" cy="15875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33900" y="1131392"/>
            <a:ext cx="76200" cy="3379470"/>
          </a:xfrm>
          <a:custGeom>
            <a:avLst/>
            <a:gdLst/>
            <a:ahLst/>
            <a:cxnLst/>
            <a:rect l="l" t="t" r="r" b="b"/>
            <a:pathLst>
              <a:path w="76200" h="3379470">
                <a:moveTo>
                  <a:pt x="33337" y="75238"/>
                </a:moveTo>
                <a:lnTo>
                  <a:pt x="23268" y="73206"/>
                </a:lnTo>
                <a:lnTo>
                  <a:pt x="11158" y="65041"/>
                </a:lnTo>
                <a:lnTo>
                  <a:pt x="2993" y="52931"/>
                </a:lnTo>
                <a:lnTo>
                  <a:pt x="0" y="38099"/>
                </a:lnTo>
                <a:lnTo>
                  <a:pt x="2993" y="23268"/>
                </a:lnTo>
                <a:lnTo>
                  <a:pt x="11158" y="11158"/>
                </a:lnTo>
                <a:lnTo>
                  <a:pt x="23268" y="2993"/>
                </a:lnTo>
                <a:lnTo>
                  <a:pt x="38100" y="0"/>
                </a:lnTo>
                <a:lnTo>
                  <a:pt x="52931" y="2993"/>
                </a:lnTo>
                <a:lnTo>
                  <a:pt x="65041" y="11158"/>
                </a:lnTo>
                <a:lnTo>
                  <a:pt x="73206" y="23268"/>
                </a:lnTo>
                <a:lnTo>
                  <a:pt x="76200" y="38099"/>
                </a:lnTo>
                <a:lnTo>
                  <a:pt x="33337" y="38099"/>
                </a:lnTo>
                <a:lnTo>
                  <a:pt x="33337" y="75238"/>
                </a:lnTo>
                <a:close/>
              </a:path>
              <a:path w="76200" h="3379470">
                <a:moveTo>
                  <a:pt x="38100" y="76199"/>
                </a:moveTo>
                <a:lnTo>
                  <a:pt x="33337" y="75238"/>
                </a:lnTo>
                <a:lnTo>
                  <a:pt x="33337" y="38099"/>
                </a:lnTo>
                <a:lnTo>
                  <a:pt x="42862" y="38099"/>
                </a:lnTo>
                <a:lnTo>
                  <a:pt x="42862" y="75238"/>
                </a:lnTo>
                <a:lnTo>
                  <a:pt x="38100" y="76199"/>
                </a:lnTo>
                <a:close/>
              </a:path>
              <a:path w="76200" h="3379470">
                <a:moveTo>
                  <a:pt x="42862" y="75238"/>
                </a:moveTo>
                <a:lnTo>
                  <a:pt x="42862" y="38099"/>
                </a:lnTo>
                <a:lnTo>
                  <a:pt x="76200" y="38099"/>
                </a:lnTo>
                <a:lnTo>
                  <a:pt x="73206" y="52931"/>
                </a:lnTo>
                <a:lnTo>
                  <a:pt x="65041" y="65041"/>
                </a:lnTo>
                <a:lnTo>
                  <a:pt x="52931" y="73206"/>
                </a:lnTo>
                <a:lnTo>
                  <a:pt x="42862" y="75238"/>
                </a:lnTo>
                <a:close/>
              </a:path>
              <a:path w="76200" h="3379470">
                <a:moveTo>
                  <a:pt x="33337" y="3304231"/>
                </a:moveTo>
                <a:lnTo>
                  <a:pt x="33337" y="75238"/>
                </a:lnTo>
                <a:lnTo>
                  <a:pt x="38100" y="76199"/>
                </a:lnTo>
                <a:lnTo>
                  <a:pt x="42862" y="76199"/>
                </a:lnTo>
                <a:lnTo>
                  <a:pt x="42862" y="3303270"/>
                </a:lnTo>
                <a:lnTo>
                  <a:pt x="38100" y="3303269"/>
                </a:lnTo>
                <a:lnTo>
                  <a:pt x="33337" y="3304231"/>
                </a:lnTo>
                <a:close/>
              </a:path>
              <a:path w="76200" h="3379470">
                <a:moveTo>
                  <a:pt x="42862" y="76199"/>
                </a:moveTo>
                <a:lnTo>
                  <a:pt x="38100" y="76199"/>
                </a:lnTo>
                <a:lnTo>
                  <a:pt x="42862" y="75238"/>
                </a:lnTo>
                <a:lnTo>
                  <a:pt x="42862" y="76199"/>
                </a:lnTo>
                <a:close/>
              </a:path>
              <a:path w="76200" h="3379470">
                <a:moveTo>
                  <a:pt x="42862" y="3341369"/>
                </a:moveTo>
                <a:lnTo>
                  <a:pt x="33337" y="3341369"/>
                </a:lnTo>
                <a:lnTo>
                  <a:pt x="33337" y="3304231"/>
                </a:lnTo>
                <a:lnTo>
                  <a:pt x="38100" y="3303269"/>
                </a:lnTo>
                <a:lnTo>
                  <a:pt x="42862" y="3304231"/>
                </a:lnTo>
                <a:lnTo>
                  <a:pt x="42862" y="3341369"/>
                </a:lnTo>
                <a:close/>
              </a:path>
              <a:path w="76200" h="3379470">
                <a:moveTo>
                  <a:pt x="42862" y="3304231"/>
                </a:moveTo>
                <a:lnTo>
                  <a:pt x="38100" y="3303269"/>
                </a:lnTo>
                <a:lnTo>
                  <a:pt x="42862" y="3303270"/>
                </a:lnTo>
                <a:lnTo>
                  <a:pt x="42862" y="3304231"/>
                </a:lnTo>
                <a:close/>
              </a:path>
              <a:path w="76200" h="3379470">
                <a:moveTo>
                  <a:pt x="38100" y="3379469"/>
                </a:moveTo>
                <a:lnTo>
                  <a:pt x="23268" y="3376476"/>
                </a:lnTo>
                <a:lnTo>
                  <a:pt x="11158" y="3368311"/>
                </a:lnTo>
                <a:lnTo>
                  <a:pt x="2993" y="3356201"/>
                </a:lnTo>
                <a:lnTo>
                  <a:pt x="0" y="3341369"/>
                </a:lnTo>
                <a:lnTo>
                  <a:pt x="2993" y="3326538"/>
                </a:lnTo>
                <a:lnTo>
                  <a:pt x="11158" y="3314428"/>
                </a:lnTo>
                <a:lnTo>
                  <a:pt x="23268" y="3306263"/>
                </a:lnTo>
                <a:lnTo>
                  <a:pt x="33337" y="3304231"/>
                </a:lnTo>
                <a:lnTo>
                  <a:pt x="33337" y="3341369"/>
                </a:lnTo>
                <a:lnTo>
                  <a:pt x="76200" y="3341369"/>
                </a:lnTo>
                <a:lnTo>
                  <a:pt x="73206" y="3356201"/>
                </a:lnTo>
                <a:lnTo>
                  <a:pt x="65041" y="3368311"/>
                </a:lnTo>
                <a:lnTo>
                  <a:pt x="52931" y="3376476"/>
                </a:lnTo>
                <a:lnTo>
                  <a:pt x="38100" y="3379469"/>
                </a:lnTo>
                <a:close/>
              </a:path>
              <a:path w="76200" h="3379470">
                <a:moveTo>
                  <a:pt x="76200" y="3341369"/>
                </a:moveTo>
                <a:lnTo>
                  <a:pt x="42862" y="3341369"/>
                </a:lnTo>
                <a:lnTo>
                  <a:pt x="42862" y="3304231"/>
                </a:lnTo>
                <a:lnTo>
                  <a:pt x="52931" y="3306263"/>
                </a:lnTo>
                <a:lnTo>
                  <a:pt x="65041" y="3314428"/>
                </a:lnTo>
                <a:lnTo>
                  <a:pt x="73206" y="3326538"/>
                </a:lnTo>
                <a:lnTo>
                  <a:pt x="76200" y="334136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5527" y="797052"/>
            <a:ext cx="3445764" cy="40477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55108" y="675132"/>
            <a:ext cx="3395472" cy="42275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9765" y="1257300"/>
            <a:ext cx="8110855" cy="6350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2390"/>
              </a:lnSpc>
              <a:spcBef>
                <a:spcPts val="190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（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）小写字母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中圆圈（弧）部分和相连的直线部分应 连接紧密，不可分得太开，圆圈（弧）不可写成椭圆或梭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形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26895" y="436879"/>
            <a:ext cx="5242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个小写字母的练习</a:t>
            </a:r>
            <a:r>
              <a:rPr sz="2400" b="1" spc="-110" dirty="0">
                <a:solidFill>
                  <a:srgbClr val="FFFF00"/>
                </a:solidFill>
                <a:latin typeface="Trebuchet MS"/>
                <a:cs typeface="Trebuchet MS"/>
              </a:rPr>
              <a:t>b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0" dirty="0">
                <a:solidFill>
                  <a:srgbClr val="FFFF00"/>
                </a:solidFill>
                <a:latin typeface="Trebuchet MS"/>
                <a:cs typeface="Trebuchet MS"/>
              </a:rPr>
              <a:t>d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35" dirty="0">
                <a:solidFill>
                  <a:srgbClr val="FFFF00"/>
                </a:solidFill>
                <a:latin typeface="Trebuchet MS"/>
                <a:cs typeface="Trebuchet MS"/>
              </a:rPr>
              <a:t>h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70" dirty="0">
                <a:solidFill>
                  <a:srgbClr val="FFFF00"/>
                </a:solidFill>
                <a:latin typeface="Trebuchet MS"/>
                <a:cs typeface="Trebuchet MS"/>
              </a:rPr>
              <a:t>k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20" dirty="0">
                <a:solidFill>
                  <a:srgbClr val="FFFF00"/>
                </a:solidFill>
                <a:latin typeface="Trebuchet MS"/>
                <a:cs typeface="Trebuchet MS"/>
              </a:rPr>
              <a:t>l</a:t>
            </a:r>
            <a:r>
              <a:rPr sz="2400" b="1" spc="-30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25" dirty="0">
                <a:solidFill>
                  <a:srgbClr val="FFFF00"/>
                </a:solidFill>
                <a:latin typeface="Trebuchet MS"/>
                <a:cs typeface="Trebuchet MS"/>
              </a:rPr>
              <a:t>t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250" dirty="0">
                <a:solidFill>
                  <a:srgbClr val="FFFF00"/>
                </a:solidFill>
                <a:latin typeface="Trebuchet MS"/>
                <a:cs typeface="Trebuchet MS"/>
              </a:rPr>
              <a:t>f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35" dirty="0">
                <a:solidFill>
                  <a:srgbClr val="FFFF00"/>
                </a:solidFill>
                <a:latin typeface="Trebuchet MS"/>
                <a:cs typeface="Trebuchet MS"/>
              </a:rPr>
              <a:t>g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270" dirty="0">
                <a:solidFill>
                  <a:srgbClr val="FFFF00"/>
                </a:solidFill>
                <a:latin typeface="Trebuchet MS"/>
                <a:cs typeface="Trebuchet MS"/>
              </a:rPr>
              <a:t>j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4" dirty="0">
                <a:solidFill>
                  <a:srgbClr val="FFFF00"/>
                </a:solidFill>
                <a:latin typeface="Trebuchet MS"/>
                <a:cs typeface="Trebuchet MS"/>
              </a:rPr>
              <a:t>p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4" dirty="0">
                <a:solidFill>
                  <a:srgbClr val="FFFF00"/>
                </a:solidFill>
                <a:latin typeface="Trebuchet MS"/>
                <a:cs typeface="Trebuchet MS"/>
              </a:rPr>
              <a:t>q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45" dirty="0">
                <a:solidFill>
                  <a:srgbClr val="FFFF00"/>
                </a:solidFill>
                <a:latin typeface="Trebuchet MS"/>
                <a:cs typeface="Trebuchet MS"/>
              </a:rPr>
              <a:t>y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37488" y="2488692"/>
            <a:ext cx="6438900" cy="1464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84819" y="2956560"/>
            <a:ext cx="530351" cy="527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60</a:t>
            </a:fld>
            <a:endParaRPr lang="zh-CN" alt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9765" y="1175960"/>
            <a:ext cx="8111490" cy="114300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219710">
              <a:lnSpc>
                <a:spcPct val="100000"/>
              </a:lnSpc>
              <a:spcBef>
                <a:spcPts val="710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练习指导</a:t>
            </a:r>
            <a:endParaRPr sz="2400">
              <a:latin typeface="Noto Sans CJK JP Regular"/>
              <a:cs typeface="Noto Sans CJK JP Regular"/>
            </a:endParaRPr>
          </a:p>
          <a:p>
            <a:pPr marL="12700" marR="5080">
              <a:lnSpc>
                <a:spcPts val="2390"/>
              </a:lnSpc>
              <a:spcBef>
                <a:spcPts val="600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（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）小写字母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尾部略微弯曲即可，不要勾回上方，否则会影响整 齐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26895" y="436879"/>
            <a:ext cx="5242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</a:rPr>
              <a:t>个小写字母的练习</a:t>
            </a:r>
            <a:r>
              <a:rPr sz="2400" b="1" spc="-110" dirty="0">
                <a:solidFill>
                  <a:srgbClr val="FFFF00"/>
                </a:solidFill>
                <a:latin typeface="Trebuchet MS"/>
                <a:cs typeface="Trebuchet MS"/>
              </a:rPr>
              <a:t>b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0" dirty="0">
                <a:solidFill>
                  <a:srgbClr val="FFFF00"/>
                </a:solidFill>
                <a:latin typeface="Trebuchet MS"/>
                <a:cs typeface="Trebuchet MS"/>
              </a:rPr>
              <a:t>d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35" dirty="0">
                <a:solidFill>
                  <a:srgbClr val="FFFF00"/>
                </a:solidFill>
                <a:latin typeface="Trebuchet MS"/>
                <a:cs typeface="Trebuchet MS"/>
              </a:rPr>
              <a:t>h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70" dirty="0">
                <a:solidFill>
                  <a:srgbClr val="FFFF00"/>
                </a:solidFill>
                <a:latin typeface="Trebuchet MS"/>
                <a:cs typeface="Trebuchet MS"/>
              </a:rPr>
              <a:t>k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20" dirty="0">
                <a:solidFill>
                  <a:srgbClr val="FFFF00"/>
                </a:solidFill>
                <a:latin typeface="Trebuchet MS"/>
                <a:cs typeface="Trebuchet MS"/>
              </a:rPr>
              <a:t>l</a:t>
            </a:r>
            <a:r>
              <a:rPr sz="2400" b="1" spc="-30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25" dirty="0">
                <a:solidFill>
                  <a:srgbClr val="FFFF00"/>
                </a:solidFill>
                <a:latin typeface="Trebuchet MS"/>
                <a:cs typeface="Trebuchet MS"/>
              </a:rPr>
              <a:t>t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250" dirty="0">
                <a:solidFill>
                  <a:srgbClr val="FFFF00"/>
                </a:solidFill>
                <a:latin typeface="Trebuchet MS"/>
                <a:cs typeface="Trebuchet MS"/>
              </a:rPr>
              <a:t>f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35" dirty="0">
                <a:solidFill>
                  <a:srgbClr val="FFFF00"/>
                </a:solidFill>
                <a:latin typeface="Trebuchet MS"/>
                <a:cs typeface="Trebuchet MS"/>
              </a:rPr>
              <a:t>g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270" dirty="0">
                <a:solidFill>
                  <a:srgbClr val="FFFF00"/>
                </a:solidFill>
                <a:latin typeface="Trebuchet MS"/>
                <a:cs typeface="Trebuchet MS"/>
              </a:rPr>
              <a:t>j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4" dirty="0">
                <a:solidFill>
                  <a:srgbClr val="FFFF00"/>
                </a:solidFill>
                <a:latin typeface="Trebuchet MS"/>
                <a:cs typeface="Trebuchet MS"/>
              </a:rPr>
              <a:t>p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4" dirty="0">
                <a:solidFill>
                  <a:srgbClr val="FFFF00"/>
                </a:solidFill>
                <a:latin typeface="Trebuchet MS"/>
                <a:cs typeface="Trebuchet MS"/>
              </a:rPr>
              <a:t>q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45" dirty="0">
                <a:solidFill>
                  <a:srgbClr val="FFFF00"/>
                </a:solidFill>
                <a:latin typeface="Trebuchet MS"/>
                <a:cs typeface="Trebuchet MS"/>
              </a:rPr>
              <a:t>y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23276" y="3070860"/>
            <a:ext cx="502920" cy="480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72767" y="2464308"/>
            <a:ext cx="5998463" cy="1691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61</a:t>
            </a:fld>
            <a:endParaRPr lang="zh-CN" alt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9765" y="1175960"/>
            <a:ext cx="8054340" cy="114300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练习指导</a:t>
            </a:r>
            <a:endParaRPr sz="2400">
              <a:latin typeface="Noto Sans CJK JP Regular"/>
              <a:cs typeface="Noto Sans CJK JP Regular"/>
            </a:endParaRPr>
          </a:p>
          <a:p>
            <a:pPr marL="12700" marR="5080">
              <a:lnSpc>
                <a:spcPts val="2390"/>
              </a:lnSpc>
              <a:spcBef>
                <a:spcPts val="600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（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）小写字母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中的竖线写直，若书写字母时 稍有倾斜，则所有竖线的倾斜程度应保持相同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26895" y="436879"/>
            <a:ext cx="5242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</a:rPr>
              <a:t>个小写字母的练习</a:t>
            </a:r>
            <a:r>
              <a:rPr sz="2400" b="1" spc="-110" dirty="0">
                <a:solidFill>
                  <a:srgbClr val="FFFF00"/>
                </a:solidFill>
                <a:latin typeface="Trebuchet MS"/>
                <a:cs typeface="Trebuchet MS"/>
              </a:rPr>
              <a:t>b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0" dirty="0">
                <a:solidFill>
                  <a:srgbClr val="FFFF00"/>
                </a:solidFill>
                <a:latin typeface="Trebuchet MS"/>
                <a:cs typeface="Trebuchet MS"/>
              </a:rPr>
              <a:t>d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35" dirty="0">
                <a:solidFill>
                  <a:srgbClr val="FFFF00"/>
                </a:solidFill>
                <a:latin typeface="Trebuchet MS"/>
                <a:cs typeface="Trebuchet MS"/>
              </a:rPr>
              <a:t>h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70" dirty="0">
                <a:solidFill>
                  <a:srgbClr val="FFFF00"/>
                </a:solidFill>
                <a:latin typeface="Trebuchet MS"/>
                <a:cs typeface="Trebuchet MS"/>
              </a:rPr>
              <a:t>k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20" dirty="0">
                <a:solidFill>
                  <a:srgbClr val="FFFF00"/>
                </a:solidFill>
                <a:latin typeface="Trebuchet MS"/>
                <a:cs typeface="Trebuchet MS"/>
              </a:rPr>
              <a:t>l</a:t>
            </a:r>
            <a:r>
              <a:rPr sz="2400" b="1" spc="-30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25" dirty="0">
                <a:solidFill>
                  <a:srgbClr val="FFFF00"/>
                </a:solidFill>
                <a:latin typeface="Trebuchet MS"/>
                <a:cs typeface="Trebuchet MS"/>
              </a:rPr>
              <a:t>t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250" dirty="0">
                <a:solidFill>
                  <a:srgbClr val="FFFF00"/>
                </a:solidFill>
                <a:latin typeface="Trebuchet MS"/>
                <a:cs typeface="Trebuchet MS"/>
              </a:rPr>
              <a:t>f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35" dirty="0">
                <a:solidFill>
                  <a:srgbClr val="FFFF00"/>
                </a:solidFill>
                <a:latin typeface="Trebuchet MS"/>
                <a:cs typeface="Trebuchet MS"/>
              </a:rPr>
              <a:t>g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270" dirty="0">
                <a:solidFill>
                  <a:srgbClr val="FFFF00"/>
                </a:solidFill>
                <a:latin typeface="Trebuchet MS"/>
                <a:cs typeface="Trebuchet MS"/>
              </a:rPr>
              <a:t>j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4" dirty="0">
                <a:solidFill>
                  <a:srgbClr val="FFFF00"/>
                </a:solidFill>
                <a:latin typeface="Trebuchet MS"/>
                <a:cs typeface="Trebuchet MS"/>
              </a:rPr>
              <a:t>p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14" dirty="0">
                <a:solidFill>
                  <a:srgbClr val="FFFF00"/>
                </a:solidFill>
                <a:latin typeface="Trebuchet MS"/>
                <a:cs typeface="Trebuchet MS"/>
              </a:rPr>
              <a:t>q</a:t>
            </a:r>
            <a:r>
              <a:rPr sz="2400" b="1" spc="-265" dirty="0">
                <a:solidFill>
                  <a:srgbClr val="FFFF00"/>
                </a:solidFill>
                <a:latin typeface="Trebuchet MS"/>
                <a:cs typeface="Trebuchet MS"/>
              </a:rPr>
              <a:t>,</a:t>
            </a:r>
            <a:r>
              <a:rPr sz="2400" b="1" spc="-145" dirty="0">
                <a:solidFill>
                  <a:srgbClr val="FFFF00"/>
                </a:solidFill>
                <a:latin typeface="Trebuchet MS"/>
                <a:cs typeface="Trebuchet MS"/>
              </a:rPr>
              <a:t>y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7136" y="2577084"/>
            <a:ext cx="7729728" cy="1978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62</a:t>
            </a:fld>
            <a:endParaRPr lang="zh-CN" alt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6895" y="436879"/>
            <a:ext cx="339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</a:rPr>
              <a:t>个小写字母的范例展</a:t>
            </a:r>
            <a:r>
              <a:rPr sz="2400" dirty="0">
                <a:solidFill>
                  <a:srgbClr val="FFFF00"/>
                </a:solidFill>
              </a:rPr>
              <a:t>示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6155" y="1554480"/>
            <a:ext cx="8610600" cy="787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6155" y="3352800"/>
            <a:ext cx="8610600" cy="655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63</a:t>
            </a:fld>
            <a:endParaRPr lang="zh-CN" alt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5075" y="1256030"/>
            <a:ext cx="41427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下面的圆圈应尽量圆润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69308" y="3997452"/>
            <a:ext cx="530351" cy="448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00655" y="3997452"/>
            <a:ext cx="755904" cy="548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97152" y="2080260"/>
            <a:ext cx="4000500" cy="152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64</a:t>
            </a:fld>
            <a:endParaRPr lang="zh-CN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</a:rPr>
              <a:t>个小写字母书写难点提</a:t>
            </a:r>
            <a:r>
              <a:rPr sz="2400" dirty="0">
                <a:solidFill>
                  <a:srgbClr val="FFFF00"/>
                </a:solidFill>
              </a:rPr>
              <a:t>示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0769" y="1256030"/>
            <a:ext cx="795274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下面的小椭圆应把实虚线格占满，小写字母的回笔笔画是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重</a:t>
            </a:r>
            <a:endParaRPr sz="20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合的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26052" y="4146804"/>
            <a:ext cx="420624" cy="446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21992" y="4146804"/>
            <a:ext cx="601980" cy="4465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2704" y="2368296"/>
            <a:ext cx="5498592" cy="14737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75832" y="4134611"/>
            <a:ext cx="441960" cy="4693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65</a:t>
            </a:fld>
            <a:endParaRPr lang="zh-CN" alt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7755" y="1256030"/>
            <a:ext cx="783399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1450">
              <a:lnSpc>
                <a:spcPct val="100000"/>
              </a:lnSpc>
              <a:spcBef>
                <a:spcPts val="105"/>
              </a:spcBef>
            </a:pP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的斜竖上端的小钩向右，斜竖下端不需要小钩，在略低于 实线的地方收笔，注意把斜竖上端写弯曲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38928" y="3474720"/>
            <a:ext cx="409955" cy="434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36820" y="4035552"/>
            <a:ext cx="409955" cy="434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42260" y="4035552"/>
            <a:ext cx="649224" cy="5029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83179" y="2170176"/>
            <a:ext cx="3265932" cy="1685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66</a:t>
            </a:fld>
            <a:endParaRPr lang="zh-CN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0769" y="1256030"/>
            <a:ext cx="788035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的斜竖下端略微弯曲即可，点笔画不要点的太高，也不要点 歪，更不要忘了写上点笔画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0200" y="2125980"/>
            <a:ext cx="6067044" cy="1837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2995" y="4248911"/>
            <a:ext cx="601980" cy="437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37788" y="4248911"/>
            <a:ext cx="409956" cy="4343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08091" y="4248911"/>
            <a:ext cx="409956" cy="4343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48271" y="4248911"/>
            <a:ext cx="409955" cy="4343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67</a:t>
            </a:fld>
            <a:endParaRPr lang="zh-CN" alt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0769" y="1256030"/>
            <a:ext cx="62141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5.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母</a:t>
            </a:r>
            <a:r>
              <a:rPr sz="2000" spc="-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的撇折笔画拐点在实线和虚线的中腰位置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82211" y="3730752"/>
            <a:ext cx="460248" cy="486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22932" y="3730752"/>
            <a:ext cx="653795" cy="4739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5751" y="1906524"/>
            <a:ext cx="4771644" cy="15057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43371" y="3730752"/>
            <a:ext cx="460248" cy="486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68</a:t>
            </a:fld>
            <a:endParaRPr lang="zh-CN" alt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</a:rPr>
              <a:t>个小写字母书写难点提</a:t>
            </a:r>
            <a:r>
              <a:rPr sz="2400" dirty="0">
                <a:solidFill>
                  <a:srgbClr val="FFFF00"/>
                </a:solidFill>
              </a:rPr>
              <a:t>示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8419" y="1282065"/>
            <a:ext cx="1113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24785" y="1282065"/>
            <a:ext cx="2311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收笔处不能写成弧线。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34611" y="3680460"/>
            <a:ext cx="502920" cy="530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97607" y="3680460"/>
            <a:ext cx="653795" cy="4739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65832" y="1263396"/>
            <a:ext cx="219456" cy="2910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0907" y="1958340"/>
            <a:ext cx="3124199" cy="14950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69</a:t>
            </a:fld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03936"/>
            <a:ext cx="185597" cy="18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684"/>
            <a:ext cx="158115" cy="260985"/>
          </a:xfrm>
          <a:custGeom>
            <a:avLst/>
            <a:gdLst/>
            <a:ahLst/>
            <a:cxnLst/>
            <a:rect l="l" t="t" r="r" b="b"/>
            <a:pathLst>
              <a:path w="158115" h="260984">
                <a:moveTo>
                  <a:pt x="25654" y="260896"/>
                </a:moveTo>
                <a:lnTo>
                  <a:pt x="0" y="255776"/>
                </a:lnTo>
                <a:lnTo>
                  <a:pt x="0" y="5123"/>
                </a:lnTo>
                <a:lnTo>
                  <a:pt x="25654" y="0"/>
                </a:lnTo>
                <a:lnTo>
                  <a:pt x="76998" y="10251"/>
                </a:lnTo>
                <a:lnTo>
                  <a:pt x="118929" y="38209"/>
                </a:lnTo>
                <a:lnTo>
                  <a:pt x="147201" y="79676"/>
                </a:lnTo>
                <a:lnTo>
                  <a:pt x="157568" y="130454"/>
                </a:lnTo>
                <a:lnTo>
                  <a:pt x="147201" y="181225"/>
                </a:lnTo>
                <a:lnTo>
                  <a:pt x="118929" y="222688"/>
                </a:lnTo>
                <a:lnTo>
                  <a:pt x="76998" y="250644"/>
                </a:lnTo>
                <a:lnTo>
                  <a:pt x="25654" y="260896"/>
                </a:lnTo>
                <a:close/>
              </a:path>
            </a:pathLst>
          </a:custGeom>
          <a:solidFill>
            <a:srgbClr val="A9D25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414159"/>
            <a:ext cx="264795" cy="260985"/>
          </a:xfrm>
          <a:custGeom>
            <a:avLst/>
            <a:gdLst/>
            <a:ahLst/>
            <a:cxnLst/>
            <a:rect l="l" t="t" r="r" b="b"/>
            <a:pathLst>
              <a:path w="264795" h="260984">
                <a:moveTo>
                  <a:pt x="132499" y="260896"/>
                </a:moveTo>
                <a:lnTo>
                  <a:pt x="81147" y="250637"/>
                </a:lnTo>
                <a:lnTo>
                  <a:pt x="39155" y="222624"/>
                </a:lnTo>
                <a:lnTo>
                  <a:pt x="10710" y="181000"/>
                </a:lnTo>
                <a:lnTo>
                  <a:pt x="0" y="129908"/>
                </a:lnTo>
                <a:lnTo>
                  <a:pt x="10710" y="79445"/>
                </a:lnTo>
                <a:lnTo>
                  <a:pt x="39155" y="38141"/>
                </a:lnTo>
                <a:lnTo>
                  <a:pt x="81147" y="10243"/>
                </a:lnTo>
                <a:lnTo>
                  <a:pt x="132499" y="0"/>
                </a:lnTo>
                <a:lnTo>
                  <a:pt x="183848" y="10251"/>
                </a:lnTo>
                <a:lnTo>
                  <a:pt x="225779" y="38209"/>
                </a:lnTo>
                <a:lnTo>
                  <a:pt x="254048" y="79676"/>
                </a:lnTo>
                <a:lnTo>
                  <a:pt x="264414" y="130454"/>
                </a:lnTo>
                <a:lnTo>
                  <a:pt x="254048" y="181230"/>
                </a:lnTo>
                <a:lnTo>
                  <a:pt x="225779" y="222692"/>
                </a:lnTo>
                <a:lnTo>
                  <a:pt x="183848" y="250646"/>
                </a:lnTo>
                <a:lnTo>
                  <a:pt x="132499" y="260896"/>
                </a:lnTo>
                <a:close/>
              </a:path>
            </a:pathLst>
          </a:custGeom>
          <a:solidFill>
            <a:srgbClr val="97D2E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804" y="225552"/>
            <a:ext cx="458470" cy="450850"/>
          </a:xfrm>
          <a:custGeom>
            <a:avLst/>
            <a:gdLst/>
            <a:ahLst/>
            <a:cxnLst/>
            <a:rect l="l" t="t" r="r" b="b"/>
            <a:pathLst>
              <a:path w="458470" h="450850">
                <a:moveTo>
                  <a:pt x="228676" y="450850"/>
                </a:moveTo>
                <a:lnTo>
                  <a:pt x="182485" y="446270"/>
                </a:lnTo>
                <a:lnTo>
                  <a:pt x="139467" y="433134"/>
                </a:lnTo>
                <a:lnTo>
                  <a:pt x="100549" y="412350"/>
                </a:lnTo>
                <a:lnTo>
                  <a:pt x="66661" y="384824"/>
                </a:lnTo>
                <a:lnTo>
                  <a:pt x="38732" y="351461"/>
                </a:lnTo>
                <a:lnTo>
                  <a:pt x="17693" y="313170"/>
                </a:lnTo>
                <a:lnTo>
                  <a:pt x="4484" y="270940"/>
                </a:lnTo>
                <a:lnTo>
                  <a:pt x="0" y="225552"/>
                </a:lnTo>
                <a:lnTo>
                  <a:pt x="4484" y="180079"/>
                </a:lnTo>
                <a:lnTo>
                  <a:pt x="17739" y="137679"/>
                </a:lnTo>
                <a:lnTo>
                  <a:pt x="38775" y="99388"/>
                </a:lnTo>
                <a:lnTo>
                  <a:pt x="66694" y="66025"/>
                </a:lnTo>
                <a:lnTo>
                  <a:pt x="100570" y="38499"/>
                </a:lnTo>
                <a:lnTo>
                  <a:pt x="139477" y="17715"/>
                </a:lnTo>
                <a:lnTo>
                  <a:pt x="182488" y="4579"/>
                </a:lnTo>
                <a:lnTo>
                  <a:pt x="228676" y="0"/>
                </a:lnTo>
                <a:lnTo>
                  <a:pt x="274867" y="4580"/>
                </a:lnTo>
                <a:lnTo>
                  <a:pt x="317893" y="17717"/>
                </a:lnTo>
                <a:lnTo>
                  <a:pt x="356830" y="38505"/>
                </a:lnTo>
                <a:lnTo>
                  <a:pt x="390755" y="66041"/>
                </a:lnTo>
                <a:lnTo>
                  <a:pt x="418746" y="99419"/>
                </a:lnTo>
                <a:lnTo>
                  <a:pt x="439878" y="137733"/>
                </a:lnTo>
                <a:lnTo>
                  <a:pt x="453216" y="179994"/>
                </a:lnTo>
                <a:lnTo>
                  <a:pt x="457873" y="225425"/>
                </a:lnTo>
                <a:lnTo>
                  <a:pt x="453216" y="270855"/>
                </a:lnTo>
                <a:lnTo>
                  <a:pt x="439831" y="313223"/>
                </a:lnTo>
                <a:lnTo>
                  <a:pt x="418703" y="351492"/>
                </a:lnTo>
                <a:lnTo>
                  <a:pt x="390722" y="384840"/>
                </a:lnTo>
                <a:lnTo>
                  <a:pt x="356809" y="412357"/>
                </a:lnTo>
                <a:lnTo>
                  <a:pt x="317883" y="433136"/>
                </a:lnTo>
                <a:lnTo>
                  <a:pt x="274864" y="446270"/>
                </a:lnTo>
                <a:lnTo>
                  <a:pt x="228676" y="450850"/>
                </a:lnTo>
                <a:close/>
              </a:path>
            </a:pathLst>
          </a:custGeom>
          <a:solidFill>
            <a:srgbClr val="EA541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1780" y="371513"/>
            <a:ext cx="219443" cy="220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8806" y="370878"/>
            <a:ext cx="221462" cy="2209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96517" y="372783"/>
            <a:ext cx="222580" cy="2197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24901" y="371513"/>
            <a:ext cx="222796" cy="2216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01698" y="440728"/>
            <a:ext cx="145770" cy="145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55507" y="371513"/>
            <a:ext cx="218325" cy="2190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84107" y="379768"/>
            <a:ext cx="212305" cy="2095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20289" y="370878"/>
            <a:ext cx="206057" cy="2178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40634" y="378498"/>
            <a:ext cx="221678" cy="2063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69234" y="370878"/>
            <a:ext cx="450278" cy="2216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84562" y="435648"/>
            <a:ext cx="40639" cy="374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84562" y="526453"/>
            <a:ext cx="40639" cy="3746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3012" y="3385020"/>
            <a:ext cx="1076850" cy="11522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2507" y="3777297"/>
            <a:ext cx="337883" cy="36767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8030" y="2798089"/>
            <a:ext cx="2188113" cy="23368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4528921"/>
            <a:ext cx="489801" cy="61267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2061845"/>
            <a:ext cx="3004099" cy="307975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12189" y="3630828"/>
            <a:ext cx="128397" cy="1220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82127" y="2441270"/>
            <a:ext cx="1249045" cy="1168400"/>
          </a:xfrm>
          <a:custGeom>
            <a:avLst/>
            <a:gdLst/>
            <a:ahLst/>
            <a:cxnLst/>
            <a:rect l="l" t="t" r="r" b="b"/>
            <a:pathLst>
              <a:path w="1249045" h="1168400">
                <a:moveTo>
                  <a:pt x="143395" y="1168158"/>
                </a:moveTo>
                <a:lnTo>
                  <a:pt x="102956" y="1140722"/>
                </a:lnTo>
                <a:lnTo>
                  <a:pt x="70117" y="1109267"/>
                </a:lnTo>
                <a:lnTo>
                  <a:pt x="43158" y="1074800"/>
                </a:lnTo>
                <a:lnTo>
                  <a:pt x="20359" y="1038325"/>
                </a:lnTo>
                <a:lnTo>
                  <a:pt x="0" y="1000848"/>
                </a:lnTo>
                <a:lnTo>
                  <a:pt x="1248727" y="0"/>
                </a:lnTo>
                <a:lnTo>
                  <a:pt x="143395" y="1168158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19782" y="2441270"/>
            <a:ext cx="570865" cy="732155"/>
          </a:xfrm>
          <a:custGeom>
            <a:avLst/>
            <a:gdLst/>
            <a:ahLst/>
            <a:cxnLst/>
            <a:rect l="l" t="t" r="r" b="b"/>
            <a:pathLst>
              <a:path w="570864" h="732155">
                <a:moveTo>
                  <a:pt x="290685" y="732111"/>
                </a:moveTo>
                <a:lnTo>
                  <a:pt x="237589" y="724773"/>
                </a:lnTo>
                <a:lnTo>
                  <a:pt x="183511" y="704407"/>
                </a:lnTo>
                <a:lnTo>
                  <a:pt x="129387" y="670474"/>
                </a:lnTo>
                <a:lnTo>
                  <a:pt x="76150" y="622437"/>
                </a:lnTo>
                <a:lnTo>
                  <a:pt x="50155" y="592961"/>
                </a:lnTo>
                <a:lnTo>
                  <a:pt x="24733" y="559756"/>
                </a:lnTo>
                <a:lnTo>
                  <a:pt x="0" y="522757"/>
                </a:lnTo>
                <a:lnTo>
                  <a:pt x="511340" y="0"/>
                </a:lnTo>
                <a:lnTo>
                  <a:pt x="528686" y="54285"/>
                </a:lnTo>
                <a:lnTo>
                  <a:pt x="542868" y="106996"/>
                </a:lnTo>
                <a:lnTo>
                  <a:pt x="554003" y="158065"/>
                </a:lnTo>
                <a:lnTo>
                  <a:pt x="562208" y="207426"/>
                </a:lnTo>
                <a:lnTo>
                  <a:pt x="567599" y="255010"/>
                </a:lnTo>
                <a:lnTo>
                  <a:pt x="570292" y="300751"/>
                </a:lnTo>
                <a:lnTo>
                  <a:pt x="570406" y="344581"/>
                </a:lnTo>
                <a:lnTo>
                  <a:pt x="568056" y="386433"/>
                </a:lnTo>
                <a:lnTo>
                  <a:pt x="563359" y="426239"/>
                </a:lnTo>
                <a:lnTo>
                  <a:pt x="556432" y="463933"/>
                </a:lnTo>
                <a:lnTo>
                  <a:pt x="536356" y="532712"/>
                </a:lnTo>
                <a:lnTo>
                  <a:pt x="508760" y="592233"/>
                </a:lnTo>
                <a:lnTo>
                  <a:pt x="474579" y="641957"/>
                </a:lnTo>
                <a:lnTo>
                  <a:pt x="434747" y="681345"/>
                </a:lnTo>
                <a:lnTo>
                  <a:pt x="390198" y="709859"/>
                </a:lnTo>
                <a:lnTo>
                  <a:pt x="341866" y="726961"/>
                </a:lnTo>
                <a:lnTo>
                  <a:pt x="290685" y="732111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73050" y="2235018"/>
            <a:ext cx="758190" cy="678815"/>
          </a:xfrm>
          <a:custGeom>
            <a:avLst/>
            <a:gdLst/>
            <a:ahLst/>
            <a:cxnLst/>
            <a:rect l="l" t="t" r="r" b="b"/>
            <a:pathLst>
              <a:path w="758189" h="678814">
                <a:moveTo>
                  <a:pt x="187714" y="678298"/>
                </a:moveTo>
                <a:lnTo>
                  <a:pt x="154909" y="619013"/>
                </a:lnTo>
                <a:lnTo>
                  <a:pt x="125509" y="562862"/>
                </a:lnTo>
                <a:lnTo>
                  <a:pt x="99431" y="509786"/>
                </a:lnTo>
                <a:lnTo>
                  <a:pt x="76587" y="459726"/>
                </a:lnTo>
                <a:lnTo>
                  <a:pt x="56893" y="412622"/>
                </a:lnTo>
                <a:lnTo>
                  <a:pt x="40262" y="368415"/>
                </a:lnTo>
                <a:lnTo>
                  <a:pt x="26608" y="327046"/>
                </a:lnTo>
                <a:lnTo>
                  <a:pt x="15846" y="288455"/>
                </a:lnTo>
                <a:lnTo>
                  <a:pt x="2654" y="219370"/>
                </a:lnTo>
                <a:lnTo>
                  <a:pt x="0" y="160687"/>
                </a:lnTo>
                <a:lnTo>
                  <a:pt x="2409" y="135098"/>
                </a:lnTo>
                <a:lnTo>
                  <a:pt x="14272" y="91127"/>
                </a:lnTo>
                <a:lnTo>
                  <a:pt x="34957" y="56370"/>
                </a:lnTo>
                <a:lnTo>
                  <a:pt x="63775" y="30354"/>
                </a:lnTo>
                <a:lnTo>
                  <a:pt x="100041" y="12603"/>
                </a:lnTo>
                <a:lnTo>
                  <a:pt x="143069" y="2643"/>
                </a:lnTo>
                <a:lnTo>
                  <a:pt x="192172" y="0"/>
                </a:lnTo>
                <a:lnTo>
                  <a:pt x="218786" y="1273"/>
                </a:lnTo>
                <a:lnTo>
                  <a:pt x="275714" y="8713"/>
                </a:lnTo>
                <a:lnTo>
                  <a:pt x="337000" y="22283"/>
                </a:lnTo>
                <a:lnTo>
                  <a:pt x="401959" y="41508"/>
                </a:lnTo>
                <a:lnTo>
                  <a:pt x="469902" y="65914"/>
                </a:lnTo>
                <a:lnTo>
                  <a:pt x="540146" y="95024"/>
                </a:lnTo>
                <a:lnTo>
                  <a:pt x="575915" y="111196"/>
                </a:lnTo>
                <a:lnTo>
                  <a:pt x="612001" y="128366"/>
                </a:lnTo>
                <a:lnTo>
                  <a:pt x="648319" y="146476"/>
                </a:lnTo>
                <a:lnTo>
                  <a:pt x="684783" y="165465"/>
                </a:lnTo>
                <a:lnTo>
                  <a:pt x="721307" y="185274"/>
                </a:lnTo>
                <a:lnTo>
                  <a:pt x="757805" y="205845"/>
                </a:lnTo>
                <a:lnTo>
                  <a:pt x="187714" y="678298"/>
                </a:lnTo>
                <a:close/>
              </a:path>
            </a:pathLst>
          </a:custGeom>
          <a:solidFill>
            <a:srgbClr val="943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56433" y="1924257"/>
            <a:ext cx="342265" cy="517525"/>
          </a:xfrm>
          <a:custGeom>
            <a:avLst/>
            <a:gdLst/>
            <a:ahLst/>
            <a:cxnLst/>
            <a:rect l="l" t="t" r="r" b="b"/>
            <a:pathLst>
              <a:path w="342264" h="517525">
                <a:moveTo>
                  <a:pt x="274688" y="517012"/>
                </a:moveTo>
                <a:lnTo>
                  <a:pt x="221579" y="488765"/>
                </a:lnTo>
                <a:lnTo>
                  <a:pt x="172287" y="463507"/>
                </a:lnTo>
                <a:lnTo>
                  <a:pt x="126147" y="440742"/>
                </a:lnTo>
                <a:lnTo>
                  <a:pt x="82495" y="419971"/>
                </a:lnTo>
                <a:lnTo>
                  <a:pt x="40668" y="400695"/>
                </a:lnTo>
                <a:lnTo>
                  <a:pt x="0" y="382417"/>
                </a:lnTo>
                <a:lnTo>
                  <a:pt x="19373" y="348634"/>
                </a:lnTo>
                <a:lnTo>
                  <a:pt x="38895" y="315375"/>
                </a:lnTo>
                <a:lnTo>
                  <a:pt x="78061" y="251142"/>
                </a:lnTo>
                <a:lnTo>
                  <a:pt x="116848" y="191146"/>
                </a:lnTo>
                <a:lnTo>
                  <a:pt x="154607" y="136813"/>
                </a:lnTo>
                <a:lnTo>
                  <a:pt x="190686" y="89568"/>
                </a:lnTo>
                <a:lnTo>
                  <a:pt x="224436" y="50839"/>
                </a:lnTo>
                <a:lnTo>
                  <a:pt x="255207" y="22050"/>
                </a:lnTo>
                <a:lnTo>
                  <a:pt x="294356" y="626"/>
                </a:lnTo>
                <a:lnTo>
                  <a:pt x="305212" y="0"/>
                </a:lnTo>
                <a:lnTo>
                  <a:pt x="314836" y="2928"/>
                </a:lnTo>
                <a:lnTo>
                  <a:pt x="339384" y="53757"/>
                </a:lnTo>
                <a:lnTo>
                  <a:pt x="342152" y="105134"/>
                </a:lnTo>
                <a:lnTo>
                  <a:pt x="340876" y="137938"/>
                </a:lnTo>
                <a:lnTo>
                  <a:pt x="332595" y="218666"/>
                </a:lnTo>
                <a:lnTo>
                  <a:pt x="325428" y="266948"/>
                </a:lnTo>
                <a:lnTo>
                  <a:pt x="316135" y="320745"/>
                </a:lnTo>
                <a:lnTo>
                  <a:pt x="304635" y="380235"/>
                </a:lnTo>
                <a:lnTo>
                  <a:pt x="290846" y="445598"/>
                </a:lnTo>
                <a:lnTo>
                  <a:pt x="274688" y="517012"/>
                </a:lnTo>
                <a:close/>
              </a:path>
            </a:pathLst>
          </a:custGeom>
          <a:solidFill>
            <a:srgbClr val="622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30855" y="2440482"/>
            <a:ext cx="544195" cy="379730"/>
          </a:xfrm>
          <a:custGeom>
            <a:avLst/>
            <a:gdLst/>
            <a:ahLst/>
            <a:cxnLst/>
            <a:rect l="l" t="t" r="r" b="b"/>
            <a:pathLst>
              <a:path w="544195" h="379730">
                <a:moveTo>
                  <a:pt x="56807" y="379679"/>
                </a:moveTo>
                <a:lnTo>
                  <a:pt x="57678" y="332464"/>
                </a:lnTo>
                <a:lnTo>
                  <a:pt x="55921" y="285039"/>
                </a:lnTo>
                <a:lnTo>
                  <a:pt x="51711" y="237474"/>
                </a:lnTo>
                <a:lnTo>
                  <a:pt x="45224" y="189839"/>
                </a:lnTo>
                <a:lnTo>
                  <a:pt x="36634" y="142204"/>
                </a:lnTo>
                <a:lnTo>
                  <a:pt x="26117" y="94640"/>
                </a:lnTo>
                <a:lnTo>
                  <a:pt x="13847" y="47215"/>
                </a:lnTo>
                <a:lnTo>
                  <a:pt x="0" y="0"/>
                </a:lnTo>
                <a:lnTo>
                  <a:pt x="65159" y="469"/>
                </a:lnTo>
                <a:lnTo>
                  <a:pt x="126108" y="2390"/>
                </a:lnTo>
                <a:lnTo>
                  <a:pt x="182860" y="5692"/>
                </a:lnTo>
                <a:lnTo>
                  <a:pt x="235426" y="10303"/>
                </a:lnTo>
                <a:lnTo>
                  <a:pt x="283818" y="16151"/>
                </a:lnTo>
                <a:lnTo>
                  <a:pt x="328049" y="23165"/>
                </a:lnTo>
                <a:lnTo>
                  <a:pt x="368131" y="31273"/>
                </a:lnTo>
                <a:lnTo>
                  <a:pt x="435894" y="50482"/>
                </a:lnTo>
                <a:lnTo>
                  <a:pt x="487203" y="73207"/>
                </a:lnTo>
                <a:lnTo>
                  <a:pt x="522155" y="98872"/>
                </a:lnTo>
                <a:lnTo>
                  <a:pt x="544125" y="141628"/>
                </a:lnTo>
                <a:lnTo>
                  <a:pt x="543374" y="156729"/>
                </a:lnTo>
                <a:lnTo>
                  <a:pt x="517066" y="203576"/>
                </a:lnTo>
                <a:lnTo>
                  <a:pt x="479604" y="235375"/>
                </a:lnTo>
                <a:lnTo>
                  <a:pt x="426313" y="266960"/>
                </a:lnTo>
                <a:lnTo>
                  <a:pt x="357292" y="297756"/>
                </a:lnTo>
                <a:lnTo>
                  <a:pt x="316913" y="312679"/>
                </a:lnTo>
                <a:lnTo>
                  <a:pt x="272637" y="327191"/>
                </a:lnTo>
                <a:lnTo>
                  <a:pt x="224476" y="341218"/>
                </a:lnTo>
                <a:lnTo>
                  <a:pt x="172443" y="354689"/>
                </a:lnTo>
                <a:lnTo>
                  <a:pt x="116549" y="367534"/>
                </a:lnTo>
                <a:lnTo>
                  <a:pt x="56807" y="379679"/>
                </a:lnTo>
                <a:close/>
              </a:path>
            </a:pathLst>
          </a:custGeom>
          <a:solidFill>
            <a:srgbClr val="6224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90222" y="3442005"/>
            <a:ext cx="247988" cy="2486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91873" y="1062418"/>
            <a:ext cx="215265" cy="541020"/>
          </a:xfrm>
          <a:custGeom>
            <a:avLst/>
            <a:gdLst/>
            <a:ahLst/>
            <a:cxnLst/>
            <a:rect l="l" t="t" r="r" b="b"/>
            <a:pathLst>
              <a:path w="215264" h="541019">
                <a:moveTo>
                  <a:pt x="181228" y="540766"/>
                </a:moveTo>
                <a:lnTo>
                  <a:pt x="33553" y="540766"/>
                </a:lnTo>
                <a:lnTo>
                  <a:pt x="28626" y="537860"/>
                </a:lnTo>
                <a:lnTo>
                  <a:pt x="24326" y="530201"/>
                </a:lnTo>
                <a:lnTo>
                  <a:pt x="21284" y="519372"/>
                </a:lnTo>
                <a:lnTo>
                  <a:pt x="20129" y="506958"/>
                </a:lnTo>
                <a:lnTo>
                  <a:pt x="20129" y="287274"/>
                </a:lnTo>
                <a:lnTo>
                  <a:pt x="12028" y="283511"/>
                </a:lnTo>
                <a:lnTo>
                  <a:pt x="5659" y="273016"/>
                </a:lnTo>
                <a:lnTo>
                  <a:pt x="1493" y="256975"/>
                </a:lnTo>
                <a:lnTo>
                  <a:pt x="0" y="236575"/>
                </a:lnTo>
                <a:lnTo>
                  <a:pt x="0" y="219684"/>
                </a:lnTo>
                <a:lnTo>
                  <a:pt x="23482" y="122516"/>
                </a:lnTo>
                <a:lnTo>
                  <a:pt x="26847" y="114058"/>
                </a:lnTo>
                <a:lnTo>
                  <a:pt x="26847" y="33794"/>
                </a:lnTo>
                <a:lnTo>
                  <a:pt x="28000" y="21383"/>
                </a:lnTo>
                <a:lnTo>
                  <a:pt x="31040" y="10558"/>
                </a:lnTo>
                <a:lnTo>
                  <a:pt x="35339" y="2903"/>
                </a:lnTo>
                <a:lnTo>
                  <a:pt x="40271" y="0"/>
                </a:lnTo>
                <a:lnTo>
                  <a:pt x="174510" y="0"/>
                </a:lnTo>
                <a:lnTo>
                  <a:pt x="179442" y="2903"/>
                </a:lnTo>
                <a:lnTo>
                  <a:pt x="183742" y="10558"/>
                </a:lnTo>
                <a:lnTo>
                  <a:pt x="186781" y="21383"/>
                </a:lnTo>
                <a:lnTo>
                  <a:pt x="187934" y="33794"/>
                </a:lnTo>
                <a:lnTo>
                  <a:pt x="40271" y="33794"/>
                </a:lnTo>
                <a:lnTo>
                  <a:pt x="40271" y="101384"/>
                </a:lnTo>
                <a:lnTo>
                  <a:pt x="187934" y="101384"/>
                </a:lnTo>
                <a:lnTo>
                  <a:pt x="187934" y="114058"/>
                </a:lnTo>
                <a:lnTo>
                  <a:pt x="191300" y="122516"/>
                </a:lnTo>
                <a:lnTo>
                  <a:pt x="195074" y="135191"/>
                </a:lnTo>
                <a:lnTo>
                  <a:pt x="38595" y="135191"/>
                </a:lnTo>
                <a:lnTo>
                  <a:pt x="35229" y="143637"/>
                </a:lnTo>
                <a:lnTo>
                  <a:pt x="15100" y="211226"/>
                </a:lnTo>
                <a:lnTo>
                  <a:pt x="13423" y="211226"/>
                </a:lnTo>
                <a:lnTo>
                  <a:pt x="13423" y="245033"/>
                </a:lnTo>
                <a:lnTo>
                  <a:pt x="16776" y="253479"/>
                </a:lnTo>
                <a:lnTo>
                  <a:pt x="213545" y="253479"/>
                </a:lnTo>
                <a:lnTo>
                  <a:pt x="213289" y="256975"/>
                </a:lnTo>
                <a:lnTo>
                  <a:pt x="209122" y="273016"/>
                </a:lnTo>
                <a:lnTo>
                  <a:pt x="202754" y="283511"/>
                </a:lnTo>
                <a:lnTo>
                  <a:pt x="194652" y="287274"/>
                </a:lnTo>
                <a:lnTo>
                  <a:pt x="33553" y="287274"/>
                </a:lnTo>
                <a:lnTo>
                  <a:pt x="33553" y="506958"/>
                </a:lnTo>
                <a:lnTo>
                  <a:pt x="194652" y="506958"/>
                </a:lnTo>
                <a:lnTo>
                  <a:pt x="193498" y="519372"/>
                </a:lnTo>
                <a:lnTo>
                  <a:pt x="190455" y="530201"/>
                </a:lnTo>
                <a:lnTo>
                  <a:pt x="186155" y="537860"/>
                </a:lnTo>
                <a:lnTo>
                  <a:pt x="181228" y="540766"/>
                </a:lnTo>
                <a:close/>
              </a:path>
              <a:path w="215264" h="541019">
                <a:moveTo>
                  <a:pt x="187934" y="101384"/>
                </a:moveTo>
                <a:lnTo>
                  <a:pt x="174510" y="101384"/>
                </a:lnTo>
                <a:lnTo>
                  <a:pt x="174510" y="33794"/>
                </a:lnTo>
                <a:lnTo>
                  <a:pt x="187934" y="33794"/>
                </a:lnTo>
                <a:lnTo>
                  <a:pt x="187934" y="101384"/>
                </a:lnTo>
                <a:close/>
              </a:path>
              <a:path w="215264" h="541019">
                <a:moveTo>
                  <a:pt x="40271" y="253479"/>
                </a:moveTo>
                <a:lnTo>
                  <a:pt x="31876" y="253479"/>
                </a:lnTo>
                <a:lnTo>
                  <a:pt x="58724" y="135191"/>
                </a:lnTo>
                <a:lnTo>
                  <a:pt x="67119" y="135191"/>
                </a:lnTo>
                <a:lnTo>
                  <a:pt x="40271" y="253479"/>
                </a:lnTo>
                <a:close/>
              </a:path>
              <a:path w="215264" h="541019">
                <a:moveTo>
                  <a:pt x="75501" y="253479"/>
                </a:moveTo>
                <a:lnTo>
                  <a:pt x="68795" y="253479"/>
                </a:lnTo>
                <a:lnTo>
                  <a:pt x="82219" y="135191"/>
                </a:lnTo>
                <a:lnTo>
                  <a:pt x="88925" y="135191"/>
                </a:lnTo>
                <a:lnTo>
                  <a:pt x="75501" y="253479"/>
                </a:lnTo>
                <a:close/>
              </a:path>
              <a:path w="215264" h="541019">
                <a:moveTo>
                  <a:pt x="110743" y="253479"/>
                </a:moveTo>
                <a:lnTo>
                  <a:pt x="104038" y="253479"/>
                </a:lnTo>
                <a:lnTo>
                  <a:pt x="104038" y="135191"/>
                </a:lnTo>
                <a:lnTo>
                  <a:pt x="110743" y="135191"/>
                </a:lnTo>
                <a:lnTo>
                  <a:pt x="110743" y="253479"/>
                </a:lnTo>
                <a:close/>
              </a:path>
              <a:path w="215264" h="541019">
                <a:moveTo>
                  <a:pt x="145986" y="253479"/>
                </a:moveTo>
                <a:lnTo>
                  <a:pt x="139268" y="253479"/>
                </a:lnTo>
                <a:lnTo>
                  <a:pt x="125844" y="135191"/>
                </a:lnTo>
                <a:lnTo>
                  <a:pt x="132562" y="135191"/>
                </a:lnTo>
                <a:lnTo>
                  <a:pt x="145986" y="253479"/>
                </a:lnTo>
                <a:close/>
              </a:path>
              <a:path w="215264" h="541019">
                <a:moveTo>
                  <a:pt x="182905" y="253479"/>
                </a:moveTo>
                <a:lnTo>
                  <a:pt x="174510" y="253479"/>
                </a:lnTo>
                <a:lnTo>
                  <a:pt x="147662" y="135191"/>
                </a:lnTo>
                <a:lnTo>
                  <a:pt x="156057" y="135191"/>
                </a:lnTo>
                <a:lnTo>
                  <a:pt x="182905" y="253479"/>
                </a:lnTo>
                <a:close/>
              </a:path>
              <a:path w="215264" h="541019">
                <a:moveTo>
                  <a:pt x="213545" y="253479"/>
                </a:moveTo>
                <a:lnTo>
                  <a:pt x="198005" y="253479"/>
                </a:lnTo>
                <a:lnTo>
                  <a:pt x="201358" y="245033"/>
                </a:lnTo>
                <a:lnTo>
                  <a:pt x="201358" y="211226"/>
                </a:lnTo>
                <a:lnTo>
                  <a:pt x="199682" y="211226"/>
                </a:lnTo>
                <a:lnTo>
                  <a:pt x="179552" y="143637"/>
                </a:lnTo>
                <a:lnTo>
                  <a:pt x="176187" y="135191"/>
                </a:lnTo>
                <a:lnTo>
                  <a:pt x="195074" y="135191"/>
                </a:lnTo>
                <a:lnTo>
                  <a:pt x="211429" y="190106"/>
                </a:lnTo>
                <a:lnTo>
                  <a:pt x="212660" y="196513"/>
                </a:lnTo>
                <a:lnTo>
                  <a:pt x="213734" y="203314"/>
                </a:lnTo>
                <a:lnTo>
                  <a:pt x="214494" y="210905"/>
                </a:lnTo>
                <a:lnTo>
                  <a:pt x="214782" y="219684"/>
                </a:lnTo>
                <a:lnTo>
                  <a:pt x="214782" y="236575"/>
                </a:lnTo>
                <a:lnTo>
                  <a:pt x="213545" y="253479"/>
                </a:lnTo>
                <a:close/>
              </a:path>
              <a:path w="215264" h="541019">
                <a:moveTo>
                  <a:pt x="194652" y="506958"/>
                </a:moveTo>
                <a:lnTo>
                  <a:pt x="181228" y="506958"/>
                </a:lnTo>
                <a:lnTo>
                  <a:pt x="181228" y="287274"/>
                </a:lnTo>
                <a:lnTo>
                  <a:pt x="194652" y="287274"/>
                </a:lnTo>
                <a:lnTo>
                  <a:pt x="194652" y="506958"/>
                </a:lnTo>
                <a:close/>
              </a:path>
              <a:path w="215264" h="541019">
                <a:moveTo>
                  <a:pt x="80543" y="506958"/>
                </a:moveTo>
                <a:lnTo>
                  <a:pt x="73825" y="506958"/>
                </a:lnTo>
                <a:lnTo>
                  <a:pt x="73825" y="329526"/>
                </a:lnTo>
                <a:lnTo>
                  <a:pt x="77190" y="321081"/>
                </a:lnTo>
                <a:lnTo>
                  <a:pt x="134238" y="321081"/>
                </a:lnTo>
                <a:lnTo>
                  <a:pt x="137591" y="329526"/>
                </a:lnTo>
                <a:lnTo>
                  <a:pt x="137591" y="337972"/>
                </a:lnTo>
                <a:lnTo>
                  <a:pt x="80543" y="337972"/>
                </a:lnTo>
                <a:lnTo>
                  <a:pt x="80543" y="506958"/>
                </a:lnTo>
                <a:close/>
              </a:path>
              <a:path w="215264" h="541019">
                <a:moveTo>
                  <a:pt x="137591" y="506958"/>
                </a:moveTo>
                <a:lnTo>
                  <a:pt x="130886" y="506958"/>
                </a:lnTo>
                <a:lnTo>
                  <a:pt x="130886" y="337972"/>
                </a:lnTo>
                <a:lnTo>
                  <a:pt x="137591" y="337972"/>
                </a:lnTo>
                <a:lnTo>
                  <a:pt x="137591" y="506958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78331" y="1078598"/>
            <a:ext cx="394335" cy="525145"/>
          </a:xfrm>
          <a:custGeom>
            <a:avLst/>
            <a:gdLst/>
            <a:ahLst/>
            <a:cxnLst/>
            <a:rect l="l" t="t" r="r" b="b"/>
            <a:pathLst>
              <a:path w="394334" h="525144">
                <a:moveTo>
                  <a:pt x="290575" y="524586"/>
                </a:moveTo>
                <a:lnTo>
                  <a:pt x="68008" y="524586"/>
                </a:lnTo>
                <a:lnTo>
                  <a:pt x="41732" y="517182"/>
                </a:lnTo>
                <a:lnTo>
                  <a:pt x="20092" y="497087"/>
                </a:lnTo>
                <a:lnTo>
                  <a:pt x="5409" y="467471"/>
                </a:lnTo>
                <a:lnTo>
                  <a:pt x="0" y="431507"/>
                </a:lnTo>
                <a:lnTo>
                  <a:pt x="0" y="93065"/>
                </a:lnTo>
                <a:lnTo>
                  <a:pt x="5409" y="57108"/>
                </a:lnTo>
                <a:lnTo>
                  <a:pt x="20092" y="27497"/>
                </a:lnTo>
                <a:lnTo>
                  <a:pt x="41732" y="7403"/>
                </a:lnTo>
                <a:lnTo>
                  <a:pt x="68008" y="0"/>
                </a:lnTo>
                <a:lnTo>
                  <a:pt x="321487" y="0"/>
                </a:lnTo>
                <a:lnTo>
                  <a:pt x="336413" y="3768"/>
                </a:lnTo>
                <a:lnTo>
                  <a:pt x="348151" y="14279"/>
                </a:lnTo>
                <a:lnTo>
                  <a:pt x="355831" y="30341"/>
                </a:lnTo>
                <a:lnTo>
                  <a:pt x="356303" y="33845"/>
                </a:lnTo>
                <a:lnTo>
                  <a:pt x="68008" y="33845"/>
                </a:lnTo>
                <a:lnTo>
                  <a:pt x="50816" y="38340"/>
                </a:lnTo>
                <a:lnTo>
                  <a:pt x="37101" y="50768"/>
                </a:lnTo>
                <a:lnTo>
                  <a:pt x="28023" y="69539"/>
                </a:lnTo>
                <a:lnTo>
                  <a:pt x="24739" y="93065"/>
                </a:lnTo>
                <a:lnTo>
                  <a:pt x="25800" y="105033"/>
                </a:lnTo>
                <a:lnTo>
                  <a:pt x="28598" y="115809"/>
                </a:lnTo>
                <a:lnTo>
                  <a:pt x="32556" y="125792"/>
                </a:lnTo>
                <a:lnTo>
                  <a:pt x="37096" y="135382"/>
                </a:lnTo>
                <a:lnTo>
                  <a:pt x="49466" y="135382"/>
                </a:lnTo>
                <a:lnTo>
                  <a:pt x="49466" y="148069"/>
                </a:lnTo>
                <a:lnTo>
                  <a:pt x="55651" y="148069"/>
                </a:lnTo>
                <a:lnTo>
                  <a:pt x="61823" y="152298"/>
                </a:lnTo>
                <a:lnTo>
                  <a:pt x="330758" y="152298"/>
                </a:lnTo>
                <a:lnTo>
                  <a:pt x="333857" y="156527"/>
                </a:lnTo>
                <a:lnTo>
                  <a:pt x="358584" y="156527"/>
                </a:lnTo>
                <a:lnTo>
                  <a:pt x="358584" y="164985"/>
                </a:lnTo>
                <a:lnTo>
                  <a:pt x="24739" y="164985"/>
                </a:lnTo>
                <a:lnTo>
                  <a:pt x="24739" y="431507"/>
                </a:lnTo>
                <a:lnTo>
                  <a:pt x="28023" y="455041"/>
                </a:lnTo>
                <a:lnTo>
                  <a:pt x="37101" y="473816"/>
                </a:lnTo>
                <a:lnTo>
                  <a:pt x="50816" y="486245"/>
                </a:lnTo>
                <a:lnTo>
                  <a:pt x="68008" y="490740"/>
                </a:lnTo>
                <a:lnTo>
                  <a:pt x="341638" y="490740"/>
                </a:lnTo>
                <a:lnTo>
                  <a:pt x="338491" y="497087"/>
                </a:lnTo>
                <a:lnTo>
                  <a:pt x="316852" y="517182"/>
                </a:lnTo>
                <a:lnTo>
                  <a:pt x="290575" y="524586"/>
                </a:lnTo>
                <a:close/>
              </a:path>
              <a:path w="394334" h="525144">
                <a:moveTo>
                  <a:pt x="358584" y="156527"/>
                </a:moveTo>
                <a:lnTo>
                  <a:pt x="333857" y="156527"/>
                </a:lnTo>
                <a:lnTo>
                  <a:pt x="333857" y="42303"/>
                </a:lnTo>
                <a:lnTo>
                  <a:pt x="327672" y="33845"/>
                </a:lnTo>
                <a:lnTo>
                  <a:pt x="356303" y="33845"/>
                </a:lnTo>
                <a:lnTo>
                  <a:pt x="358584" y="50761"/>
                </a:lnTo>
                <a:lnTo>
                  <a:pt x="358584" y="156527"/>
                </a:lnTo>
                <a:close/>
              </a:path>
              <a:path w="394334" h="525144">
                <a:moveTo>
                  <a:pt x="321487" y="152298"/>
                </a:moveTo>
                <a:lnTo>
                  <a:pt x="309118" y="152298"/>
                </a:lnTo>
                <a:lnTo>
                  <a:pt x="309118" y="135382"/>
                </a:lnTo>
                <a:lnTo>
                  <a:pt x="37096" y="135382"/>
                </a:lnTo>
                <a:lnTo>
                  <a:pt x="37096" y="59232"/>
                </a:lnTo>
                <a:lnTo>
                  <a:pt x="43281" y="50761"/>
                </a:lnTo>
                <a:lnTo>
                  <a:pt x="315307" y="50768"/>
                </a:lnTo>
                <a:lnTo>
                  <a:pt x="321487" y="59232"/>
                </a:lnTo>
                <a:lnTo>
                  <a:pt x="321487" y="67691"/>
                </a:lnTo>
                <a:lnTo>
                  <a:pt x="49466" y="67691"/>
                </a:lnTo>
                <a:lnTo>
                  <a:pt x="49466" y="84607"/>
                </a:lnTo>
                <a:lnTo>
                  <a:pt x="321487" y="84607"/>
                </a:lnTo>
                <a:lnTo>
                  <a:pt x="321487" y="101536"/>
                </a:lnTo>
                <a:lnTo>
                  <a:pt x="49466" y="101536"/>
                </a:lnTo>
                <a:lnTo>
                  <a:pt x="49466" y="118452"/>
                </a:lnTo>
                <a:lnTo>
                  <a:pt x="321487" y="118452"/>
                </a:lnTo>
                <a:lnTo>
                  <a:pt x="321487" y="152298"/>
                </a:lnTo>
                <a:close/>
              </a:path>
              <a:path w="394334" h="525144">
                <a:moveTo>
                  <a:pt x="321487" y="84607"/>
                </a:moveTo>
                <a:lnTo>
                  <a:pt x="309118" y="84607"/>
                </a:lnTo>
                <a:lnTo>
                  <a:pt x="309118" y="67691"/>
                </a:lnTo>
                <a:lnTo>
                  <a:pt x="321487" y="67691"/>
                </a:lnTo>
                <a:lnTo>
                  <a:pt x="321487" y="84607"/>
                </a:lnTo>
                <a:close/>
              </a:path>
              <a:path w="394334" h="525144">
                <a:moveTo>
                  <a:pt x="321487" y="118452"/>
                </a:moveTo>
                <a:lnTo>
                  <a:pt x="309118" y="118452"/>
                </a:lnTo>
                <a:lnTo>
                  <a:pt x="309118" y="101536"/>
                </a:lnTo>
                <a:lnTo>
                  <a:pt x="321487" y="101536"/>
                </a:lnTo>
                <a:lnTo>
                  <a:pt x="321487" y="118452"/>
                </a:lnTo>
                <a:close/>
              </a:path>
              <a:path w="394334" h="525144">
                <a:moveTo>
                  <a:pt x="341638" y="490740"/>
                </a:moveTo>
                <a:lnTo>
                  <a:pt x="290575" y="490740"/>
                </a:lnTo>
                <a:lnTo>
                  <a:pt x="307770" y="486245"/>
                </a:lnTo>
                <a:lnTo>
                  <a:pt x="321489" y="473816"/>
                </a:lnTo>
                <a:lnTo>
                  <a:pt x="330572" y="455041"/>
                </a:lnTo>
                <a:lnTo>
                  <a:pt x="333857" y="431507"/>
                </a:lnTo>
                <a:lnTo>
                  <a:pt x="333857" y="406133"/>
                </a:lnTo>
                <a:lnTo>
                  <a:pt x="222567" y="406133"/>
                </a:lnTo>
                <a:lnTo>
                  <a:pt x="198564" y="399456"/>
                </a:lnTo>
                <a:lnTo>
                  <a:pt x="178906" y="381277"/>
                </a:lnTo>
                <a:lnTo>
                  <a:pt x="165622" y="354371"/>
                </a:lnTo>
                <a:lnTo>
                  <a:pt x="160743" y="321513"/>
                </a:lnTo>
                <a:lnTo>
                  <a:pt x="165622" y="288662"/>
                </a:lnTo>
                <a:lnTo>
                  <a:pt x="178906" y="261759"/>
                </a:lnTo>
                <a:lnTo>
                  <a:pt x="198564" y="243582"/>
                </a:lnTo>
                <a:lnTo>
                  <a:pt x="222567" y="236905"/>
                </a:lnTo>
                <a:lnTo>
                  <a:pt x="333857" y="236905"/>
                </a:lnTo>
                <a:lnTo>
                  <a:pt x="333857" y="194602"/>
                </a:lnTo>
                <a:lnTo>
                  <a:pt x="327672" y="186143"/>
                </a:lnTo>
                <a:lnTo>
                  <a:pt x="68008" y="186143"/>
                </a:lnTo>
                <a:lnTo>
                  <a:pt x="56464" y="184623"/>
                </a:lnTo>
                <a:lnTo>
                  <a:pt x="45211" y="180327"/>
                </a:lnTo>
                <a:lnTo>
                  <a:pt x="34540" y="173649"/>
                </a:lnTo>
                <a:lnTo>
                  <a:pt x="24739" y="164985"/>
                </a:lnTo>
                <a:lnTo>
                  <a:pt x="358584" y="164985"/>
                </a:lnTo>
                <a:lnTo>
                  <a:pt x="358584" y="203060"/>
                </a:lnTo>
                <a:lnTo>
                  <a:pt x="382322" y="238802"/>
                </a:lnTo>
                <a:lnTo>
                  <a:pt x="385300" y="249605"/>
                </a:lnTo>
                <a:lnTo>
                  <a:pt x="355485" y="249605"/>
                </a:lnTo>
                <a:lnTo>
                  <a:pt x="355485" y="253834"/>
                </a:lnTo>
                <a:lnTo>
                  <a:pt x="352399" y="258064"/>
                </a:lnTo>
                <a:lnTo>
                  <a:pt x="349313" y="266522"/>
                </a:lnTo>
                <a:lnTo>
                  <a:pt x="340029" y="270751"/>
                </a:lnTo>
                <a:lnTo>
                  <a:pt x="222567" y="270751"/>
                </a:lnTo>
                <a:lnTo>
                  <a:pt x="207641" y="274519"/>
                </a:lnTo>
                <a:lnTo>
                  <a:pt x="195903" y="285030"/>
                </a:lnTo>
                <a:lnTo>
                  <a:pt x="188223" y="301092"/>
                </a:lnTo>
                <a:lnTo>
                  <a:pt x="185470" y="321513"/>
                </a:lnTo>
                <a:lnTo>
                  <a:pt x="188223" y="341941"/>
                </a:lnTo>
                <a:lnTo>
                  <a:pt x="195903" y="358006"/>
                </a:lnTo>
                <a:lnTo>
                  <a:pt x="207641" y="368519"/>
                </a:lnTo>
                <a:lnTo>
                  <a:pt x="222567" y="372287"/>
                </a:lnTo>
                <a:lnTo>
                  <a:pt x="381062" y="372287"/>
                </a:lnTo>
                <a:lnTo>
                  <a:pt x="358584" y="406133"/>
                </a:lnTo>
                <a:lnTo>
                  <a:pt x="358584" y="431507"/>
                </a:lnTo>
                <a:lnTo>
                  <a:pt x="353174" y="467471"/>
                </a:lnTo>
                <a:lnTo>
                  <a:pt x="341638" y="490740"/>
                </a:lnTo>
                <a:close/>
              </a:path>
              <a:path w="394334" h="525144">
                <a:moveTo>
                  <a:pt x="381062" y="372287"/>
                </a:moveTo>
                <a:lnTo>
                  <a:pt x="349313" y="372287"/>
                </a:lnTo>
                <a:lnTo>
                  <a:pt x="359213" y="358139"/>
                </a:lnTo>
                <a:lnTo>
                  <a:pt x="365923" y="341614"/>
                </a:lnTo>
                <a:lnTo>
                  <a:pt x="369735" y="323503"/>
                </a:lnTo>
                <a:lnTo>
                  <a:pt x="370941" y="304596"/>
                </a:lnTo>
                <a:lnTo>
                  <a:pt x="369880" y="288862"/>
                </a:lnTo>
                <a:lnTo>
                  <a:pt x="367082" y="273924"/>
                </a:lnTo>
                <a:lnTo>
                  <a:pt x="363124" y="260575"/>
                </a:lnTo>
                <a:lnTo>
                  <a:pt x="358584" y="249605"/>
                </a:lnTo>
                <a:lnTo>
                  <a:pt x="385300" y="249605"/>
                </a:lnTo>
                <a:lnTo>
                  <a:pt x="394191" y="281853"/>
                </a:lnTo>
                <a:lnTo>
                  <a:pt x="394191" y="327340"/>
                </a:lnTo>
                <a:lnTo>
                  <a:pt x="382322" y="370390"/>
                </a:lnTo>
                <a:lnTo>
                  <a:pt x="381062" y="372287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91873" y="3049994"/>
            <a:ext cx="123825" cy="543560"/>
          </a:xfrm>
          <a:custGeom>
            <a:avLst/>
            <a:gdLst/>
            <a:ahLst/>
            <a:cxnLst/>
            <a:rect l="l" t="t" r="r" b="b"/>
            <a:pathLst>
              <a:path w="123825" h="543560">
                <a:moveTo>
                  <a:pt x="61887" y="542988"/>
                </a:moveTo>
                <a:lnTo>
                  <a:pt x="46944" y="539208"/>
                </a:lnTo>
                <a:lnTo>
                  <a:pt x="35194" y="528666"/>
                </a:lnTo>
                <a:lnTo>
                  <a:pt x="27507" y="512556"/>
                </a:lnTo>
                <a:lnTo>
                  <a:pt x="24752" y="492074"/>
                </a:lnTo>
                <a:lnTo>
                  <a:pt x="24752" y="237553"/>
                </a:lnTo>
                <a:lnTo>
                  <a:pt x="14358" y="223966"/>
                </a:lnTo>
                <a:lnTo>
                  <a:pt x="6575" y="208391"/>
                </a:lnTo>
                <a:lnTo>
                  <a:pt x="1692" y="190429"/>
                </a:lnTo>
                <a:lnTo>
                  <a:pt x="0" y="169684"/>
                </a:lnTo>
                <a:lnTo>
                  <a:pt x="1692" y="148932"/>
                </a:lnTo>
                <a:lnTo>
                  <a:pt x="6575" y="130967"/>
                </a:lnTo>
                <a:lnTo>
                  <a:pt x="14358" y="115390"/>
                </a:lnTo>
                <a:lnTo>
                  <a:pt x="24752" y="101803"/>
                </a:lnTo>
                <a:lnTo>
                  <a:pt x="24752" y="50901"/>
                </a:lnTo>
                <a:lnTo>
                  <a:pt x="27507" y="30421"/>
                </a:lnTo>
                <a:lnTo>
                  <a:pt x="35194" y="14316"/>
                </a:lnTo>
                <a:lnTo>
                  <a:pt x="46944" y="3777"/>
                </a:lnTo>
                <a:lnTo>
                  <a:pt x="61887" y="0"/>
                </a:lnTo>
                <a:lnTo>
                  <a:pt x="76829" y="3777"/>
                </a:lnTo>
                <a:lnTo>
                  <a:pt x="88579" y="14316"/>
                </a:lnTo>
                <a:lnTo>
                  <a:pt x="96266" y="30421"/>
                </a:lnTo>
                <a:lnTo>
                  <a:pt x="96739" y="33934"/>
                </a:lnTo>
                <a:lnTo>
                  <a:pt x="55702" y="33934"/>
                </a:lnTo>
                <a:lnTo>
                  <a:pt x="49504" y="42418"/>
                </a:lnTo>
                <a:lnTo>
                  <a:pt x="49504" y="84835"/>
                </a:lnTo>
                <a:lnTo>
                  <a:pt x="99021" y="84835"/>
                </a:lnTo>
                <a:lnTo>
                  <a:pt x="99021" y="101803"/>
                </a:lnTo>
                <a:lnTo>
                  <a:pt x="109415" y="115390"/>
                </a:lnTo>
                <a:lnTo>
                  <a:pt x="111104" y="118770"/>
                </a:lnTo>
                <a:lnTo>
                  <a:pt x="52603" y="118770"/>
                </a:lnTo>
                <a:lnTo>
                  <a:pt x="49504" y="123012"/>
                </a:lnTo>
                <a:lnTo>
                  <a:pt x="46418" y="123012"/>
                </a:lnTo>
                <a:lnTo>
                  <a:pt x="43319" y="127253"/>
                </a:lnTo>
                <a:lnTo>
                  <a:pt x="40220" y="127253"/>
                </a:lnTo>
                <a:lnTo>
                  <a:pt x="30937" y="139979"/>
                </a:lnTo>
                <a:lnTo>
                  <a:pt x="30937" y="144233"/>
                </a:lnTo>
                <a:lnTo>
                  <a:pt x="27851" y="148475"/>
                </a:lnTo>
                <a:lnTo>
                  <a:pt x="27851" y="156959"/>
                </a:lnTo>
                <a:lnTo>
                  <a:pt x="24752" y="161201"/>
                </a:lnTo>
                <a:lnTo>
                  <a:pt x="24752" y="178168"/>
                </a:lnTo>
                <a:lnTo>
                  <a:pt x="27851" y="182410"/>
                </a:lnTo>
                <a:lnTo>
                  <a:pt x="27851" y="190893"/>
                </a:lnTo>
                <a:lnTo>
                  <a:pt x="30937" y="195135"/>
                </a:lnTo>
                <a:lnTo>
                  <a:pt x="30937" y="199377"/>
                </a:lnTo>
                <a:lnTo>
                  <a:pt x="40220" y="212102"/>
                </a:lnTo>
                <a:lnTo>
                  <a:pt x="43319" y="212102"/>
                </a:lnTo>
                <a:lnTo>
                  <a:pt x="46418" y="216344"/>
                </a:lnTo>
                <a:lnTo>
                  <a:pt x="49504" y="216344"/>
                </a:lnTo>
                <a:lnTo>
                  <a:pt x="52603" y="220586"/>
                </a:lnTo>
                <a:lnTo>
                  <a:pt x="111104" y="220586"/>
                </a:lnTo>
                <a:lnTo>
                  <a:pt x="109415" y="223966"/>
                </a:lnTo>
                <a:lnTo>
                  <a:pt x="99021" y="237553"/>
                </a:lnTo>
                <a:lnTo>
                  <a:pt x="99021" y="254520"/>
                </a:lnTo>
                <a:lnTo>
                  <a:pt x="49504" y="254520"/>
                </a:lnTo>
                <a:lnTo>
                  <a:pt x="49504" y="500557"/>
                </a:lnTo>
                <a:lnTo>
                  <a:pt x="55702" y="509041"/>
                </a:lnTo>
                <a:lnTo>
                  <a:pt x="96739" y="509041"/>
                </a:lnTo>
                <a:lnTo>
                  <a:pt x="96266" y="512556"/>
                </a:lnTo>
                <a:lnTo>
                  <a:pt x="88579" y="528666"/>
                </a:lnTo>
                <a:lnTo>
                  <a:pt x="76829" y="539208"/>
                </a:lnTo>
                <a:lnTo>
                  <a:pt x="61887" y="542988"/>
                </a:lnTo>
                <a:close/>
              </a:path>
              <a:path w="123825" h="543560">
                <a:moveTo>
                  <a:pt x="99021" y="84835"/>
                </a:moveTo>
                <a:lnTo>
                  <a:pt x="74269" y="84835"/>
                </a:lnTo>
                <a:lnTo>
                  <a:pt x="74269" y="42418"/>
                </a:lnTo>
                <a:lnTo>
                  <a:pt x="68072" y="33934"/>
                </a:lnTo>
                <a:lnTo>
                  <a:pt x="96739" y="33934"/>
                </a:lnTo>
                <a:lnTo>
                  <a:pt x="99021" y="50901"/>
                </a:lnTo>
                <a:lnTo>
                  <a:pt x="99021" y="84835"/>
                </a:lnTo>
                <a:close/>
              </a:path>
              <a:path w="123825" h="543560">
                <a:moveTo>
                  <a:pt x="111104" y="220586"/>
                </a:moveTo>
                <a:lnTo>
                  <a:pt x="71170" y="220586"/>
                </a:lnTo>
                <a:lnTo>
                  <a:pt x="74269" y="216344"/>
                </a:lnTo>
                <a:lnTo>
                  <a:pt x="77355" y="216344"/>
                </a:lnTo>
                <a:lnTo>
                  <a:pt x="80454" y="212102"/>
                </a:lnTo>
                <a:lnTo>
                  <a:pt x="83553" y="212102"/>
                </a:lnTo>
                <a:lnTo>
                  <a:pt x="92837" y="199377"/>
                </a:lnTo>
                <a:lnTo>
                  <a:pt x="92837" y="195135"/>
                </a:lnTo>
                <a:lnTo>
                  <a:pt x="95923" y="190893"/>
                </a:lnTo>
                <a:lnTo>
                  <a:pt x="95923" y="182410"/>
                </a:lnTo>
                <a:lnTo>
                  <a:pt x="99021" y="178168"/>
                </a:lnTo>
                <a:lnTo>
                  <a:pt x="99021" y="161201"/>
                </a:lnTo>
                <a:lnTo>
                  <a:pt x="95923" y="156959"/>
                </a:lnTo>
                <a:lnTo>
                  <a:pt x="95923" y="148475"/>
                </a:lnTo>
                <a:lnTo>
                  <a:pt x="92837" y="144233"/>
                </a:lnTo>
                <a:lnTo>
                  <a:pt x="92837" y="139979"/>
                </a:lnTo>
                <a:lnTo>
                  <a:pt x="83553" y="127253"/>
                </a:lnTo>
                <a:lnTo>
                  <a:pt x="80454" y="127253"/>
                </a:lnTo>
                <a:lnTo>
                  <a:pt x="77355" y="123012"/>
                </a:lnTo>
                <a:lnTo>
                  <a:pt x="74269" y="123012"/>
                </a:lnTo>
                <a:lnTo>
                  <a:pt x="71170" y="118770"/>
                </a:lnTo>
                <a:lnTo>
                  <a:pt x="111104" y="118770"/>
                </a:lnTo>
                <a:lnTo>
                  <a:pt x="117198" y="130967"/>
                </a:lnTo>
                <a:lnTo>
                  <a:pt x="122081" y="148932"/>
                </a:lnTo>
                <a:lnTo>
                  <a:pt x="123774" y="169684"/>
                </a:lnTo>
                <a:lnTo>
                  <a:pt x="122081" y="190429"/>
                </a:lnTo>
                <a:lnTo>
                  <a:pt x="117198" y="208391"/>
                </a:lnTo>
                <a:lnTo>
                  <a:pt x="111104" y="220586"/>
                </a:lnTo>
                <a:close/>
              </a:path>
              <a:path w="123825" h="543560">
                <a:moveTo>
                  <a:pt x="96739" y="509041"/>
                </a:moveTo>
                <a:lnTo>
                  <a:pt x="68072" y="509041"/>
                </a:lnTo>
                <a:lnTo>
                  <a:pt x="74269" y="500557"/>
                </a:lnTo>
                <a:lnTo>
                  <a:pt x="74269" y="254520"/>
                </a:lnTo>
                <a:lnTo>
                  <a:pt x="99021" y="254520"/>
                </a:lnTo>
                <a:lnTo>
                  <a:pt x="99021" y="492074"/>
                </a:lnTo>
                <a:lnTo>
                  <a:pt x="96739" y="509041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39333" y="3045548"/>
            <a:ext cx="123825" cy="544195"/>
          </a:xfrm>
          <a:custGeom>
            <a:avLst/>
            <a:gdLst/>
            <a:ahLst/>
            <a:cxnLst/>
            <a:rect l="l" t="t" r="r" b="b"/>
            <a:pathLst>
              <a:path w="123825" h="544195">
                <a:moveTo>
                  <a:pt x="61861" y="543737"/>
                </a:moveTo>
                <a:lnTo>
                  <a:pt x="46926" y="539953"/>
                </a:lnTo>
                <a:lnTo>
                  <a:pt x="35180" y="529397"/>
                </a:lnTo>
                <a:lnTo>
                  <a:pt x="27494" y="513267"/>
                </a:lnTo>
                <a:lnTo>
                  <a:pt x="24739" y="492760"/>
                </a:lnTo>
                <a:lnTo>
                  <a:pt x="24739" y="237883"/>
                </a:lnTo>
                <a:lnTo>
                  <a:pt x="14353" y="224275"/>
                </a:lnTo>
                <a:lnTo>
                  <a:pt x="6573" y="208675"/>
                </a:lnTo>
                <a:lnTo>
                  <a:pt x="1692" y="190686"/>
                </a:lnTo>
                <a:lnTo>
                  <a:pt x="0" y="169913"/>
                </a:lnTo>
                <a:lnTo>
                  <a:pt x="1692" y="149139"/>
                </a:lnTo>
                <a:lnTo>
                  <a:pt x="6573" y="131151"/>
                </a:lnTo>
                <a:lnTo>
                  <a:pt x="14353" y="115551"/>
                </a:lnTo>
                <a:lnTo>
                  <a:pt x="24739" y="101942"/>
                </a:lnTo>
                <a:lnTo>
                  <a:pt x="24739" y="50977"/>
                </a:lnTo>
                <a:lnTo>
                  <a:pt x="27494" y="30464"/>
                </a:lnTo>
                <a:lnTo>
                  <a:pt x="35180" y="14335"/>
                </a:lnTo>
                <a:lnTo>
                  <a:pt x="46926" y="3782"/>
                </a:lnTo>
                <a:lnTo>
                  <a:pt x="61861" y="0"/>
                </a:lnTo>
                <a:lnTo>
                  <a:pt x="76797" y="3782"/>
                </a:lnTo>
                <a:lnTo>
                  <a:pt x="88542" y="14335"/>
                </a:lnTo>
                <a:lnTo>
                  <a:pt x="96228" y="30464"/>
                </a:lnTo>
                <a:lnTo>
                  <a:pt x="96701" y="33985"/>
                </a:lnTo>
                <a:lnTo>
                  <a:pt x="55676" y="33985"/>
                </a:lnTo>
                <a:lnTo>
                  <a:pt x="49491" y="42481"/>
                </a:lnTo>
                <a:lnTo>
                  <a:pt x="49491" y="84950"/>
                </a:lnTo>
                <a:lnTo>
                  <a:pt x="98983" y="84950"/>
                </a:lnTo>
                <a:lnTo>
                  <a:pt x="98983" y="101942"/>
                </a:lnTo>
                <a:lnTo>
                  <a:pt x="109377" y="115551"/>
                </a:lnTo>
                <a:lnTo>
                  <a:pt x="111065" y="118935"/>
                </a:lnTo>
                <a:lnTo>
                  <a:pt x="52590" y="118935"/>
                </a:lnTo>
                <a:lnTo>
                  <a:pt x="49491" y="123190"/>
                </a:lnTo>
                <a:lnTo>
                  <a:pt x="46393" y="123190"/>
                </a:lnTo>
                <a:lnTo>
                  <a:pt x="43306" y="127431"/>
                </a:lnTo>
                <a:lnTo>
                  <a:pt x="40208" y="127431"/>
                </a:lnTo>
                <a:lnTo>
                  <a:pt x="30937" y="140182"/>
                </a:lnTo>
                <a:lnTo>
                  <a:pt x="30937" y="144424"/>
                </a:lnTo>
                <a:lnTo>
                  <a:pt x="27838" y="148678"/>
                </a:lnTo>
                <a:lnTo>
                  <a:pt x="27838" y="157175"/>
                </a:lnTo>
                <a:lnTo>
                  <a:pt x="24739" y="161417"/>
                </a:lnTo>
                <a:lnTo>
                  <a:pt x="24739" y="178409"/>
                </a:lnTo>
                <a:lnTo>
                  <a:pt x="27838" y="182664"/>
                </a:lnTo>
                <a:lnTo>
                  <a:pt x="27838" y="191160"/>
                </a:lnTo>
                <a:lnTo>
                  <a:pt x="30937" y="195402"/>
                </a:lnTo>
                <a:lnTo>
                  <a:pt x="30937" y="199644"/>
                </a:lnTo>
                <a:lnTo>
                  <a:pt x="40208" y="212394"/>
                </a:lnTo>
                <a:lnTo>
                  <a:pt x="43306" y="212394"/>
                </a:lnTo>
                <a:lnTo>
                  <a:pt x="46393" y="216636"/>
                </a:lnTo>
                <a:lnTo>
                  <a:pt x="49491" y="216636"/>
                </a:lnTo>
                <a:lnTo>
                  <a:pt x="52590" y="220891"/>
                </a:lnTo>
                <a:lnTo>
                  <a:pt x="111065" y="220891"/>
                </a:lnTo>
                <a:lnTo>
                  <a:pt x="109377" y="224275"/>
                </a:lnTo>
                <a:lnTo>
                  <a:pt x="98983" y="237883"/>
                </a:lnTo>
                <a:lnTo>
                  <a:pt x="98983" y="254876"/>
                </a:lnTo>
                <a:lnTo>
                  <a:pt x="49491" y="254876"/>
                </a:lnTo>
                <a:lnTo>
                  <a:pt x="49491" y="501256"/>
                </a:lnTo>
                <a:lnTo>
                  <a:pt x="55676" y="509752"/>
                </a:lnTo>
                <a:lnTo>
                  <a:pt x="96700" y="509752"/>
                </a:lnTo>
                <a:lnTo>
                  <a:pt x="96228" y="513267"/>
                </a:lnTo>
                <a:lnTo>
                  <a:pt x="88542" y="529397"/>
                </a:lnTo>
                <a:lnTo>
                  <a:pt x="76797" y="539953"/>
                </a:lnTo>
                <a:lnTo>
                  <a:pt x="61861" y="543737"/>
                </a:lnTo>
                <a:close/>
              </a:path>
              <a:path w="123825" h="544195">
                <a:moveTo>
                  <a:pt x="98983" y="84950"/>
                </a:moveTo>
                <a:lnTo>
                  <a:pt x="74231" y="84950"/>
                </a:lnTo>
                <a:lnTo>
                  <a:pt x="74231" y="42481"/>
                </a:lnTo>
                <a:lnTo>
                  <a:pt x="68046" y="33985"/>
                </a:lnTo>
                <a:lnTo>
                  <a:pt x="96701" y="33985"/>
                </a:lnTo>
                <a:lnTo>
                  <a:pt x="98983" y="50977"/>
                </a:lnTo>
                <a:lnTo>
                  <a:pt x="98983" y="84950"/>
                </a:lnTo>
                <a:close/>
              </a:path>
              <a:path w="123825" h="544195">
                <a:moveTo>
                  <a:pt x="111065" y="220891"/>
                </a:moveTo>
                <a:lnTo>
                  <a:pt x="71145" y="220891"/>
                </a:lnTo>
                <a:lnTo>
                  <a:pt x="74231" y="216636"/>
                </a:lnTo>
                <a:lnTo>
                  <a:pt x="77330" y="216636"/>
                </a:lnTo>
                <a:lnTo>
                  <a:pt x="80429" y="212394"/>
                </a:lnTo>
                <a:lnTo>
                  <a:pt x="83515" y="212394"/>
                </a:lnTo>
                <a:lnTo>
                  <a:pt x="92798" y="199644"/>
                </a:lnTo>
                <a:lnTo>
                  <a:pt x="92798" y="195402"/>
                </a:lnTo>
                <a:lnTo>
                  <a:pt x="95884" y="191160"/>
                </a:lnTo>
                <a:lnTo>
                  <a:pt x="95884" y="182664"/>
                </a:lnTo>
                <a:lnTo>
                  <a:pt x="98983" y="178409"/>
                </a:lnTo>
                <a:lnTo>
                  <a:pt x="98983" y="161417"/>
                </a:lnTo>
                <a:lnTo>
                  <a:pt x="95884" y="157175"/>
                </a:lnTo>
                <a:lnTo>
                  <a:pt x="95884" y="148678"/>
                </a:lnTo>
                <a:lnTo>
                  <a:pt x="92798" y="144424"/>
                </a:lnTo>
                <a:lnTo>
                  <a:pt x="92798" y="140182"/>
                </a:lnTo>
                <a:lnTo>
                  <a:pt x="83515" y="127431"/>
                </a:lnTo>
                <a:lnTo>
                  <a:pt x="80429" y="127431"/>
                </a:lnTo>
                <a:lnTo>
                  <a:pt x="77330" y="123190"/>
                </a:lnTo>
                <a:lnTo>
                  <a:pt x="74231" y="123190"/>
                </a:lnTo>
                <a:lnTo>
                  <a:pt x="71145" y="118935"/>
                </a:lnTo>
                <a:lnTo>
                  <a:pt x="111065" y="118935"/>
                </a:lnTo>
                <a:lnTo>
                  <a:pt x="117160" y="131151"/>
                </a:lnTo>
                <a:lnTo>
                  <a:pt x="122043" y="149139"/>
                </a:lnTo>
                <a:lnTo>
                  <a:pt x="123736" y="169913"/>
                </a:lnTo>
                <a:lnTo>
                  <a:pt x="122043" y="190686"/>
                </a:lnTo>
                <a:lnTo>
                  <a:pt x="117160" y="208675"/>
                </a:lnTo>
                <a:lnTo>
                  <a:pt x="111065" y="220891"/>
                </a:lnTo>
                <a:close/>
              </a:path>
              <a:path w="123825" h="544195">
                <a:moveTo>
                  <a:pt x="96700" y="509752"/>
                </a:moveTo>
                <a:lnTo>
                  <a:pt x="68046" y="509752"/>
                </a:lnTo>
                <a:lnTo>
                  <a:pt x="74231" y="501256"/>
                </a:lnTo>
                <a:lnTo>
                  <a:pt x="74231" y="254876"/>
                </a:lnTo>
                <a:lnTo>
                  <a:pt x="98983" y="254876"/>
                </a:lnTo>
                <a:lnTo>
                  <a:pt x="98983" y="492760"/>
                </a:lnTo>
                <a:lnTo>
                  <a:pt x="96700" y="509752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15317" y="3045548"/>
            <a:ext cx="123825" cy="543560"/>
          </a:xfrm>
          <a:custGeom>
            <a:avLst/>
            <a:gdLst/>
            <a:ahLst/>
            <a:cxnLst/>
            <a:rect l="l" t="t" r="r" b="b"/>
            <a:pathLst>
              <a:path w="123825" h="543560">
                <a:moveTo>
                  <a:pt x="61899" y="542975"/>
                </a:moveTo>
                <a:lnTo>
                  <a:pt x="46957" y="539197"/>
                </a:lnTo>
                <a:lnTo>
                  <a:pt x="35207" y="528659"/>
                </a:lnTo>
                <a:lnTo>
                  <a:pt x="27520" y="512554"/>
                </a:lnTo>
                <a:lnTo>
                  <a:pt x="24765" y="492074"/>
                </a:lnTo>
                <a:lnTo>
                  <a:pt x="24765" y="441172"/>
                </a:lnTo>
                <a:lnTo>
                  <a:pt x="14364" y="427585"/>
                </a:lnTo>
                <a:lnTo>
                  <a:pt x="6577" y="412010"/>
                </a:lnTo>
                <a:lnTo>
                  <a:pt x="1692" y="394048"/>
                </a:lnTo>
                <a:lnTo>
                  <a:pt x="0" y="373303"/>
                </a:lnTo>
                <a:lnTo>
                  <a:pt x="1692" y="352551"/>
                </a:lnTo>
                <a:lnTo>
                  <a:pt x="6577" y="334586"/>
                </a:lnTo>
                <a:lnTo>
                  <a:pt x="14364" y="319009"/>
                </a:lnTo>
                <a:lnTo>
                  <a:pt x="24765" y="305422"/>
                </a:lnTo>
                <a:lnTo>
                  <a:pt x="24765" y="50901"/>
                </a:lnTo>
                <a:lnTo>
                  <a:pt x="27520" y="30421"/>
                </a:lnTo>
                <a:lnTo>
                  <a:pt x="35207" y="14316"/>
                </a:lnTo>
                <a:lnTo>
                  <a:pt x="46957" y="3777"/>
                </a:lnTo>
                <a:lnTo>
                  <a:pt x="61899" y="0"/>
                </a:lnTo>
                <a:lnTo>
                  <a:pt x="76837" y="3777"/>
                </a:lnTo>
                <a:lnTo>
                  <a:pt x="88587" y="14316"/>
                </a:lnTo>
                <a:lnTo>
                  <a:pt x="96277" y="30421"/>
                </a:lnTo>
                <a:lnTo>
                  <a:pt x="96750" y="33934"/>
                </a:lnTo>
                <a:lnTo>
                  <a:pt x="55702" y="33934"/>
                </a:lnTo>
                <a:lnTo>
                  <a:pt x="49517" y="42418"/>
                </a:lnTo>
                <a:lnTo>
                  <a:pt x="49517" y="288455"/>
                </a:lnTo>
                <a:lnTo>
                  <a:pt x="99034" y="288455"/>
                </a:lnTo>
                <a:lnTo>
                  <a:pt x="99034" y="305422"/>
                </a:lnTo>
                <a:lnTo>
                  <a:pt x="109427" y="319009"/>
                </a:lnTo>
                <a:lnTo>
                  <a:pt x="111116" y="322389"/>
                </a:lnTo>
                <a:lnTo>
                  <a:pt x="52616" y="322389"/>
                </a:lnTo>
                <a:lnTo>
                  <a:pt x="49517" y="326631"/>
                </a:lnTo>
                <a:lnTo>
                  <a:pt x="46418" y="326631"/>
                </a:lnTo>
                <a:lnTo>
                  <a:pt x="43332" y="330873"/>
                </a:lnTo>
                <a:lnTo>
                  <a:pt x="40233" y="330873"/>
                </a:lnTo>
                <a:lnTo>
                  <a:pt x="30949" y="343598"/>
                </a:lnTo>
                <a:lnTo>
                  <a:pt x="30949" y="347840"/>
                </a:lnTo>
                <a:lnTo>
                  <a:pt x="27851" y="352082"/>
                </a:lnTo>
                <a:lnTo>
                  <a:pt x="27851" y="360578"/>
                </a:lnTo>
                <a:lnTo>
                  <a:pt x="24765" y="364820"/>
                </a:lnTo>
                <a:lnTo>
                  <a:pt x="24765" y="381787"/>
                </a:lnTo>
                <a:lnTo>
                  <a:pt x="27851" y="386029"/>
                </a:lnTo>
                <a:lnTo>
                  <a:pt x="27851" y="394512"/>
                </a:lnTo>
                <a:lnTo>
                  <a:pt x="30949" y="398754"/>
                </a:lnTo>
                <a:lnTo>
                  <a:pt x="30949" y="402996"/>
                </a:lnTo>
                <a:lnTo>
                  <a:pt x="40233" y="415721"/>
                </a:lnTo>
                <a:lnTo>
                  <a:pt x="43332" y="415721"/>
                </a:lnTo>
                <a:lnTo>
                  <a:pt x="46418" y="419963"/>
                </a:lnTo>
                <a:lnTo>
                  <a:pt x="49517" y="419963"/>
                </a:lnTo>
                <a:lnTo>
                  <a:pt x="52616" y="424205"/>
                </a:lnTo>
                <a:lnTo>
                  <a:pt x="111117" y="424205"/>
                </a:lnTo>
                <a:lnTo>
                  <a:pt x="109427" y="427585"/>
                </a:lnTo>
                <a:lnTo>
                  <a:pt x="99034" y="441172"/>
                </a:lnTo>
                <a:lnTo>
                  <a:pt x="99034" y="458139"/>
                </a:lnTo>
                <a:lnTo>
                  <a:pt x="49517" y="458139"/>
                </a:lnTo>
                <a:lnTo>
                  <a:pt x="49517" y="500557"/>
                </a:lnTo>
                <a:lnTo>
                  <a:pt x="55702" y="509041"/>
                </a:lnTo>
                <a:lnTo>
                  <a:pt x="96750" y="509041"/>
                </a:lnTo>
                <a:lnTo>
                  <a:pt x="96277" y="512554"/>
                </a:lnTo>
                <a:lnTo>
                  <a:pt x="88587" y="528659"/>
                </a:lnTo>
                <a:lnTo>
                  <a:pt x="76837" y="539197"/>
                </a:lnTo>
                <a:lnTo>
                  <a:pt x="61899" y="542975"/>
                </a:lnTo>
                <a:close/>
              </a:path>
              <a:path w="123825" h="543560">
                <a:moveTo>
                  <a:pt x="99034" y="288455"/>
                </a:moveTo>
                <a:lnTo>
                  <a:pt x="74269" y="288455"/>
                </a:lnTo>
                <a:lnTo>
                  <a:pt x="74269" y="42418"/>
                </a:lnTo>
                <a:lnTo>
                  <a:pt x="68084" y="33934"/>
                </a:lnTo>
                <a:lnTo>
                  <a:pt x="96750" y="33934"/>
                </a:lnTo>
                <a:lnTo>
                  <a:pt x="99034" y="50901"/>
                </a:lnTo>
                <a:lnTo>
                  <a:pt x="99034" y="288455"/>
                </a:lnTo>
                <a:close/>
              </a:path>
              <a:path w="123825" h="543560">
                <a:moveTo>
                  <a:pt x="111117" y="424205"/>
                </a:moveTo>
                <a:lnTo>
                  <a:pt x="71183" y="424205"/>
                </a:lnTo>
                <a:lnTo>
                  <a:pt x="74269" y="419963"/>
                </a:lnTo>
                <a:lnTo>
                  <a:pt x="77368" y="419963"/>
                </a:lnTo>
                <a:lnTo>
                  <a:pt x="80467" y="415721"/>
                </a:lnTo>
                <a:lnTo>
                  <a:pt x="83553" y="415721"/>
                </a:lnTo>
                <a:lnTo>
                  <a:pt x="92837" y="402996"/>
                </a:lnTo>
                <a:lnTo>
                  <a:pt x="92837" y="398754"/>
                </a:lnTo>
                <a:lnTo>
                  <a:pt x="95935" y="394512"/>
                </a:lnTo>
                <a:lnTo>
                  <a:pt x="95935" y="386029"/>
                </a:lnTo>
                <a:lnTo>
                  <a:pt x="99034" y="381787"/>
                </a:lnTo>
                <a:lnTo>
                  <a:pt x="99034" y="364820"/>
                </a:lnTo>
                <a:lnTo>
                  <a:pt x="95935" y="360578"/>
                </a:lnTo>
                <a:lnTo>
                  <a:pt x="95935" y="352082"/>
                </a:lnTo>
                <a:lnTo>
                  <a:pt x="92837" y="347840"/>
                </a:lnTo>
                <a:lnTo>
                  <a:pt x="92837" y="343598"/>
                </a:lnTo>
                <a:lnTo>
                  <a:pt x="83553" y="330873"/>
                </a:lnTo>
                <a:lnTo>
                  <a:pt x="80467" y="330873"/>
                </a:lnTo>
                <a:lnTo>
                  <a:pt x="77368" y="326631"/>
                </a:lnTo>
                <a:lnTo>
                  <a:pt x="74269" y="326631"/>
                </a:lnTo>
                <a:lnTo>
                  <a:pt x="71183" y="322389"/>
                </a:lnTo>
                <a:lnTo>
                  <a:pt x="111116" y="322389"/>
                </a:lnTo>
                <a:lnTo>
                  <a:pt x="117211" y="334586"/>
                </a:lnTo>
                <a:lnTo>
                  <a:pt x="122094" y="352551"/>
                </a:lnTo>
                <a:lnTo>
                  <a:pt x="123786" y="373303"/>
                </a:lnTo>
                <a:lnTo>
                  <a:pt x="122094" y="394048"/>
                </a:lnTo>
                <a:lnTo>
                  <a:pt x="117211" y="412010"/>
                </a:lnTo>
                <a:lnTo>
                  <a:pt x="111117" y="424205"/>
                </a:lnTo>
                <a:close/>
              </a:path>
              <a:path w="123825" h="543560">
                <a:moveTo>
                  <a:pt x="96750" y="509041"/>
                </a:moveTo>
                <a:lnTo>
                  <a:pt x="68084" y="509041"/>
                </a:lnTo>
                <a:lnTo>
                  <a:pt x="74269" y="500557"/>
                </a:lnTo>
                <a:lnTo>
                  <a:pt x="74269" y="458139"/>
                </a:lnTo>
                <a:lnTo>
                  <a:pt x="99034" y="458139"/>
                </a:lnTo>
                <a:lnTo>
                  <a:pt x="99034" y="492074"/>
                </a:lnTo>
                <a:lnTo>
                  <a:pt x="96750" y="509041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21480" y="3045548"/>
            <a:ext cx="379095" cy="571500"/>
          </a:xfrm>
          <a:custGeom>
            <a:avLst/>
            <a:gdLst/>
            <a:ahLst/>
            <a:cxnLst/>
            <a:rect l="l" t="t" r="r" b="b"/>
            <a:pathLst>
              <a:path w="379095" h="571500">
                <a:moveTo>
                  <a:pt x="189420" y="571233"/>
                </a:moveTo>
                <a:lnTo>
                  <a:pt x="153882" y="564377"/>
                </a:lnTo>
                <a:lnTo>
                  <a:pt x="131360" y="544238"/>
                </a:lnTo>
                <a:lnTo>
                  <a:pt x="116276" y="511461"/>
                </a:lnTo>
                <a:lnTo>
                  <a:pt x="103051" y="466689"/>
                </a:lnTo>
                <a:lnTo>
                  <a:pt x="86105" y="410565"/>
                </a:lnTo>
                <a:lnTo>
                  <a:pt x="68884" y="369437"/>
                </a:lnTo>
                <a:lnTo>
                  <a:pt x="46497" y="326811"/>
                </a:lnTo>
                <a:lnTo>
                  <a:pt x="24109" y="283327"/>
                </a:lnTo>
                <a:lnTo>
                  <a:pt x="6888" y="239628"/>
                </a:lnTo>
                <a:lnTo>
                  <a:pt x="0" y="196354"/>
                </a:lnTo>
                <a:lnTo>
                  <a:pt x="5070" y="151755"/>
                </a:lnTo>
                <a:lnTo>
                  <a:pt x="19480" y="110590"/>
                </a:lnTo>
                <a:lnTo>
                  <a:pt x="42022" y="74109"/>
                </a:lnTo>
                <a:lnTo>
                  <a:pt x="71493" y="43560"/>
                </a:lnTo>
                <a:lnTo>
                  <a:pt x="106686" y="20192"/>
                </a:lnTo>
                <a:lnTo>
                  <a:pt x="146397" y="5256"/>
                </a:lnTo>
                <a:lnTo>
                  <a:pt x="189420" y="0"/>
                </a:lnTo>
                <a:lnTo>
                  <a:pt x="232447" y="5256"/>
                </a:lnTo>
                <a:lnTo>
                  <a:pt x="272160" y="20192"/>
                </a:lnTo>
                <a:lnTo>
                  <a:pt x="295514" y="35699"/>
                </a:lnTo>
                <a:lnTo>
                  <a:pt x="189420" y="35699"/>
                </a:lnTo>
                <a:lnTo>
                  <a:pt x="140242" y="43839"/>
                </a:lnTo>
                <a:lnTo>
                  <a:pt x="97675" y="66544"/>
                </a:lnTo>
                <a:lnTo>
                  <a:pt x="64199" y="101245"/>
                </a:lnTo>
                <a:lnTo>
                  <a:pt x="42295" y="145372"/>
                </a:lnTo>
                <a:lnTo>
                  <a:pt x="34442" y="196354"/>
                </a:lnTo>
                <a:lnTo>
                  <a:pt x="38209" y="224594"/>
                </a:lnTo>
                <a:lnTo>
                  <a:pt x="48434" y="254927"/>
                </a:lnTo>
                <a:lnTo>
                  <a:pt x="63503" y="286098"/>
                </a:lnTo>
                <a:lnTo>
                  <a:pt x="81800" y="316852"/>
                </a:lnTo>
                <a:lnTo>
                  <a:pt x="88258" y="330940"/>
                </a:lnTo>
                <a:lnTo>
                  <a:pt x="101174" y="360784"/>
                </a:lnTo>
                <a:lnTo>
                  <a:pt x="107632" y="374865"/>
                </a:lnTo>
                <a:lnTo>
                  <a:pt x="307694" y="374865"/>
                </a:lnTo>
                <a:lnTo>
                  <a:pt x="292747" y="410565"/>
                </a:lnTo>
                <a:lnTo>
                  <a:pt x="120548" y="410565"/>
                </a:lnTo>
                <a:lnTo>
                  <a:pt x="123777" y="419913"/>
                </a:lnTo>
                <a:lnTo>
                  <a:pt x="130235" y="436929"/>
                </a:lnTo>
                <a:lnTo>
                  <a:pt x="133464" y="446278"/>
                </a:lnTo>
                <a:lnTo>
                  <a:pt x="245389" y="446278"/>
                </a:lnTo>
                <a:lnTo>
                  <a:pt x="137769" y="459663"/>
                </a:lnTo>
                <a:lnTo>
                  <a:pt x="137769" y="464121"/>
                </a:lnTo>
                <a:lnTo>
                  <a:pt x="140998" y="473394"/>
                </a:lnTo>
                <a:lnTo>
                  <a:pt x="144227" y="481414"/>
                </a:lnTo>
                <a:lnTo>
                  <a:pt x="147456" y="488597"/>
                </a:lnTo>
                <a:lnTo>
                  <a:pt x="150685" y="495363"/>
                </a:lnTo>
                <a:lnTo>
                  <a:pt x="267331" y="495363"/>
                </a:lnTo>
                <a:lnTo>
                  <a:pt x="264694" y="504291"/>
                </a:lnTo>
                <a:lnTo>
                  <a:pt x="228168" y="504291"/>
                </a:lnTo>
                <a:lnTo>
                  <a:pt x="154990" y="513206"/>
                </a:lnTo>
                <a:lnTo>
                  <a:pt x="161581" y="526107"/>
                </a:lnTo>
                <a:lnTo>
                  <a:pt x="168976" y="532731"/>
                </a:lnTo>
                <a:lnTo>
                  <a:pt x="177986" y="535172"/>
                </a:lnTo>
                <a:lnTo>
                  <a:pt x="189420" y="535520"/>
                </a:lnTo>
                <a:lnTo>
                  <a:pt x="251502" y="535520"/>
                </a:lnTo>
                <a:lnTo>
                  <a:pt x="247490" y="544238"/>
                </a:lnTo>
                <a:lnTo>
                  <a:pt x="224965" y="564377"/>
                </a:lnTo>
                <a:lnTo>
                  <a:pt x="189420" y="571233"/>
                </a:lnTo>
                <a:close/>
              </a:path>
              <a:path w="379095" h="571500">
                <a:moveTo>
                  <a:pt x="307694" y="374865"/>
                </a:moveTo>
                <a:lnTo>
                  <a:pt x="271221" y="374865"/>
                </a:lnTo>
                <a:lnTo>
                  <a:pt x="277679" y="360784"/>
                </a:lnTo>
                <a:lnTo>
                  <a:pt x="290595" y="330940"/>
                </a:lnTo>
                <a:lnTo>
                  <a:pt x="297052" y="316852"/>
                </a:lnTo>
                <a:lnTo>
                  <a:pt x="315350" y="286098"/>
                </a:lnTo>
                <a:lnTo>
                  <a:pt x="330419" y="254927"/>
                </a:lnTo>
                <a:lnTo>
                  <a:pt x="340644" y="224594"/>
                </a:lnTo>
                <a:lnTo>
                  <a:pt x="344411" y="196354"/>
                </a:lnTo>
                <a:lnTo>
                  <a:pt x="336558" y="145372"/>
                </a:lnTo>
                <a:lnTo>
                  <a:pt x="314653" y="101245"/>
                </a:lnTo>
                <a:lnTo>
                  <a:pt x="281175" y="66544"/>
                </a:lnTo>
                <a:lnTo>
                  <a:pt x="238604" y="43839"/>
                </a:lnTo>
                <a:lnTo>
                  <a:pt x="189420" y="35699"/>
                </a:lnTo>
                <a:lnTo>
                  <a:pt x="295514" y="35699"/>
                </a:lnTo>
                <a:lnTo>
                  <a:pt x="336822" y="74109"/>
                </a:lnTo>
                <a:lnTo>
                  <a:pt x="359362" y="110590"/>
                </a:lnTo>
                <a:lnTo>
                  <a:pt x="373770" y="151755"/>
                </a:lnTo>
                <a:lnTo>
                  <a:pt x="378840" y="196354"/>
                </a:lnTo>
                <a:lnTo>
                  <a:pt x="371953" y="239628"/>
                </a:lnTo>
                <a:lnTo>
                  <a:pt x="354735" y="283327"/>
                </a:lnTo>
                <a:lnTo>
                  <a:pt x="332351" y="326811"/>
                </a:lnTo>
                <a:lnTo>
                  <a:pt x="309967" y="369437"/>
                </a:lnTo>
                <a:lnTo>
                  <a:pt x="307694" y="374865"/>
                </a:lnTo>
                <a:close/>
              </a:path>
              <a:path w="379095" h="571500">
                <a:moveTo>
                  <a:pt x="267331" y="495363"/>
                </a:moveTo>
                <a:lnTo>
                  <a:pt x="150685" y="495363"/>
                </a:lnTo>
                <a:lnTo>
                  <a:pt x="232473" y="486435"/>
                </a:lnTo>
                <a:lnTo>
                  <a:pt x="236778" y="477507"/>
                </a:lnTo>
                <a:lnTo>
                  <a:pt x="236778" y="473049"/>
                </a:lnTo>
                <a:lnTo>
                  <a:pt x="241084" y="464121"/>
                </a:lnTo>
                <a:lnTo>
                  <a:pt x="241084" y="459663"/>
                </a:lnTo>
                <a:lnTo>
                  <a:pt x="245389" y="455193"/>
                </a:lnTo>
                <a:lnTo>
                  <a:pt x="245389" y="446278"/>
                </a:lnTo>
                <a:lnTo>
                  <a:pt x="133464" y="446278"/>
                </a:lnTo>
                <a:lnTo>
                  <a:pt x="249694" y="428421"/>
                </a:lnTo>
                <a:lnTo>
                  <a:pt x="254000" y="423964"/>
                </a:lnTo>
                <a:lnTo>
                  <a:pt x="254000" y="415036"/>
                </a:lnTo>
                <a:lnTo>
                  <a:pt x="258305" y="410565"/>
                </a:lnTo>
                <a:lnTo>
                  <a:pt x="292747" y="410565"/>
                </a:lnTo>
                <a:lnTo>
                  <a:pt x="275802" y="466689"/>
                </a:lnTo>
                <a:lnTo>
                  <a:pt x="267331" y="495363"/>
                </a:lnTo>
                <a:close/>
              </a:path>
              <a:path w="379095" h="571500">
                <a:moveTo>
                  <a:pt x="251502" y="535520"/>
                </a:moveTo>
                <a:lnTo>
                  <a:pt x="189420" y="535520"/>
                </a:lnTo>
                <a:lnTo>
                  <a:pt x="203345" y="534406"/>
                </a:lnTo>
                <a:lnTo>
                  <a:pt x="213637" y="529945"/>
                </a:lnTo>
                <a:lnTo>
                  <a:pt x="221508" y="520465"/>
                </a:lnTo>
                <a:lnTo>
                  <a:pt x="228168" y="504291"/>
                </a:lnTo>
                <a:lnTo>
                  <a:pt x="264694" y="504291"/>
                </a:lnTo>
                <a:lnTo>
                  <a:pt x="262576" y="511461"/>
                </a:lnTo>
                <a:lnTo>
                  <a:pt x="251502" y="53552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22980" y="3049359"/>
            <a:ext cx="429895" cy="618490"/>
          </a:xfrm>
          <a:custGeom>
            <a:avLst/>
            <a:gdLst/>
            <a:ahLst/>
            <a:cxnLst/>
            <a:rect l="l" t="t" r="r" b="b"/>
            <a:pathLst>
              <a:path w="429895" h="618489">
                <a:moveTo>
                  <a:pt x="213377" y="617880"/>
                </a:moveTo>
                <a:lnTo>
                  <a:pt x="63872" y="617880"/>
                </a:lnTo>
                <a:lnTo>
                  <a:pt x="43554" y="613035"/>
                </a:lnTo>
                <a:lnTo>
                  <a:pt x="26949" y="599828"/>
                </a:lnTo>
                <a:lnTo>
                  <a:pt x="15747" y="580252"/>
                </a:lnTo>
                <a:lnTo>
                  <a:pt x="11637" y="556298"/>
                </a:lnTo>
                <a:lnTo>
                  <a:pt x="13551" y="540538"/>
                </a:lnTo>
                <a:lnTo>
                  <a:pt x="18843" y="525775"/>
                </a:lnTo>
                <a:lnTo>
                  <a:pt x="26837" y="513005"/>
                </a:lnTo>
                <a:lnTo>
                  <a:pt x="36859" y="503224"/>
                </a:lnTo>
                <a:lnTo>
                  <a:pt x="18042" y="400515"/>
                </a:lnTo>
                <a:lnTo>
                  <a:pt x="6570" y="314577"/>
                </a:lnTo>
                <a:lnTo>
                  <a:pt x="1010" y="244266"/>
                </a:lnTo>
                <a:lnTo>
                  <a:pt x="12" y="192847"/>
                </a:lnTo>
                <a:lnTo>
                  <a:pt x="0" y="186842"/>
                </a:lnTo>
                <a:lnTo>
                  <a:pt x="1882" y="145943"/>
                </a:lnTo>
                <a:lnTo>
                  <a:pt x="9173" y="96393"/>
                </a:lnTo>
                <a:lnTo>
                  <a:pt x="30155" y="47205"/>
                </a:lnTo>
                <a:lnTo>
                  <a:pt x="73945" y="7328"/>
                </a:lnTo>
                <a:lnTo>
                  <a:pt x="94492" y="2120"/>
                </a:lnTo>
                <a:lnTo>
                  <a:pt x="98099" y="0"/>
                </a:lnTo>
                <a:lnTo>
                  <a:pt x="105300" y="0"/>
                </a:lnTo>
                <a:lnTo>
                  <a:pt x="138653" y="5905"/>
                </a:lnTo>
                <a:lnTo>
                  <a:pt x="170822" y="21763"/>
                </a:lnTo>
                <a:lnTo>
                  <a:pt x="175738" y="25476"/>
                </a:lnTo>
                <a:lnTo>
                  <a:pt x="96295" y="25476"/>
                </a:lnTo>
                <a:lnTo>
                  <a:pt x="80337" y="29886"/>
                </a:lnTo>
                <a:lnTo>
                  <a:pt x="46393" y="63391"/>
                </a:lnTo>
                <a:lnTo>
                  <a:pt x="28619" y="105928"/>
                </a:lnTo>
                <a:lnTo>
                  <a:pt x="21858" y="151821"/>
                </a:lnTo>
                <a:lnTo>
                  <a:pt x="20447" y="192847"/>
                </a:lnTo>
                <a:lnTo>
                  <a:pt x="21935" y="244991"/>
                </a:lnTo>
                <a:lnTo>
                  <a:pt x="27652" y="312354"/>
                </a:lnTo>
                <a:lnTo>
                  <a:pt x="38816" y="395193"/>
                </a:lnTo>
                <a:lnTo>
                  <a:pt x="56671" y="494728"/>
                </a:lnTo>
                <a:lnTo>
                  <a:pt x="213377" y="494728"/>
                </a:lnTo>
                <a:lnTo>
                  <a:pt x="233695" y="499571"/>
                </a:lnTo>
                <a:lnTo>
                  <a:pt x="250300" y="512773"/>
                </a:lnTo>
                <a:lnTo>
                  <a:pt x="254553" y="520204"/>
                </a:lnTo>
                <a:lnTo>
                  <a:pt x="63872" y="520204"/>
                </a:lnTo>
                <a:lnTo>
                  <a:pt x="52251" y="523158"/>
                </a:lnTo>
                <a:lnTo>
                  <a:pt x="42485" y="531088"/>
                </a:lnTo>
                <a:lnTo>
                  <a:pt x="35758" y="542600"/>
                </a:lnTo>
                <a:lnTo>
                  <a:pt x="33253" y="556298"/>
                </a:lnTo>
                <a:lnTo>
                  <a:pt x="35758" y="571229"/>
                </a:lnTo>
                <a:lnTo>
                  <a:pt x="42485" y="583374"/>
                </a:lnTo>
                <a:lnTo>
                  <a:pt x="52251" y="591538"/>
                </a:lnTo>
                <a:lnTo>
                  <a:pt x="63872" y="594525"/>
                </a:lnTo>
                <a:lnTo>
                  <a:pt x="253335" y="594525"/>
                </a:lnTo>
                <a:lnTo>
                  <a:pt x="250300" y="599828"/>
                </a:lnTo>
                <a:lnTo>
                  <a:pt x="233695" y="613035"/>
                </a:lnTo>
                <a:lnTo>
                  <a:pt x="213377" y="617880"/>
                </a:lnTo>
                <a:close/>
              </a:path>
              <a:path w="429895" h="618489">
                <a:moveTo>
                  <a:pt x="222607" y="116776"/>
                </a:moveTo>
                <a:lnTo>
                  <a:pt x="198962" y="116776"/>
                </a:lnTo>
                <a:lnTo>
                  <a:pt x="213377" y="87045"/>
                </a:lnTo>
                <a:lnTo>
                  <a:pt x="186863" y="63093"/>
                </a:lnTo>
                <a:lnTo>
                  <a:pt x="159338" y="43521"/>
                </a:lnTo>
                <a:lnTo>
                  <a:pt x="131813" y="30319"/>
                </a:lnTo>
                <a:lnTo>
                  <a:pt x="105300" y="25476"/>
                </a:lnTo>
                <a:lnTo>
                  <a:pt x="175738" y="25476"/>
                </a:lnTo>
                <a:lnTo>
                  <a:pt x="201301" y="44785"/>
                </a:lnTo>
                <a:lnTo>
                  <a:pt x="229582" y="72186"/>
                </a:lnTo>
                <a:lnTo>
                  <a:pt x="231385" y="72186"/>
                </a:lnTo>
                <a:lnTo>
                  <a:pt x="281185" y="97662"/>
                </a:lnTo>
                <a:lnTo>
                  <a:pt x="231385" y="97662"/>
                </a:lnTo>
                <a:lnTo>
                  <a:pt x="222607" y="116776"/>
                </a:lnTo>
                <a:close/>
              </a:path>
              <a:path w="429895" h="618489">
                <a:moveTo>
                  <a:pt x="108906" y="494728"/>
                </a:moveTo>
                <a:lnTo>
                  <a:pt x="87291" y="494728"/>
                </a:lnTo>
                <a:lnTo>
                  <a:pt x="69425" y="397918"/>
                </a:lnTo>
                <a:lnTo>
                  <a:pt x="58188" y="317034"/>
                </a:lnTo>
                <a:lnTo>
                  <a:pt x="52270" y="251078"/>
                </a:lnTo>
                <a:lnTo>
                  <a:pt x="50364" y="199056"/>
                </a:lnTo>
                <a:lnTo>
                  <a:pt x="51160" y="159973"/>
                </a:lnTo>
                <a:lnTo>
                  <a:pt x="53349" y="132833"/>
                </a:lnTo>
                <a:lnTo>
                  <a:pt x="55623" y="116640"/>
                </a:lnTo>
                <a:lnTo>
                  <a:pt x="56671" y="110401"/>
                </a:lnTo>
                <a:lnTo>
                  <a:pt x="58475" y="110401"/>
                </a:lnTo>
                <a:lnTo>
                  <a:pt x="70263" y="82733"/>
                </a:lnTo>
                <a:lnTo>
                  <a:pt x="82560" y="67408"/>
                </a:lnTo>
                <a:lnTo>
                  <a:pt x="93172" y="60841"/>
                </a:lnTo>
                <a:lnTo>
                  <a:pt x="99902" y="59448"/>
                </a:lnTo>
                <a:lnTo>
                  <a:pt x="107103" y="59448"/>
                </a:lnTo>
                <a:lnTo>
                  <a:pt x="128546" y="64225"/>
                </a:lnTo>
                <a:lnTo>
                  <a:pt x="151680" y="76963"/>
                </a:lnTo>
                <a:lnTo>
                  <a:pt x="159274" y="82804"/>
                </a:lnTo>
                <a:lnTo>
                  <a:pt x="103496" y="82804"/>
                </a:lnTo>
                <a:lnTo>
                  <a:pt x="95982" y="86352"/>
                </a:lnTo>
                <a:lnTo>
                  <a:pt x="75512" y="125207"/>
                </a:lnTo>
                <a:lnTo>
                  <a:pt x="71543" y="168580"/>
                </a:lnTo>
                <a:lnTo>
                  <a:pt x="71078" y="207286"/>
                </a:lnTo>
                <a:lnTo>
                  <a:pt x="73315" y="258432"/>
                </a:lnTo>
                <a:lnTo>
                  <a:pt x="79521" y="322840"/>
                </a:lnTo>
                <a:lnTo>
                  <a:pt x="90963" y="401332"/>
                </a:lnTo>
                <a:lnTo>
                  <a:pt x="108906" y="494728"/>
                </a:lnTo>
                <a:close/>
              </a:path>
              <a:path w="429895" h="618489">
                <a:moveTo>
                  <a:pt x="254804" y="346087"/>
                </a:moveTo>
                <a:lnTo>
                  <a:pt x="249407" y="346087"/>
                </a:lnTo>
                <a:lnTo>
                  <a:pt x="245800" y="343966"/>
                </a:lnTo>
                <a:lnTo>
                  <a:pt x="243996" y="337604"/>
                </a:lnTo>
                <a:lnTo>
                  <a:pt x="186364" y="152869"/>
                </a:lnTo>
                <a:lnTo>
                  <a:pt x="186364" y="144373"/>
                </a:lnTo>
                <a:lnTo>
                  <a:pt x="188154" y="142252"/>
                </a:lnTo>
                <a:lnTo>
                  <a:pt x="188154" y="140131"/>
                </a:lnTo>
                <a:lnTo>
                  <a:pt x="166373" y="117736"/>
                </a:lnTo>
                <a:lnTo>
                  <a:pt x="144928" y="99523"/>
                </a:lnTo>
                <a:lnTo>
                  <a:pt x="124834" y="87282"/>
                </a:lnTo>
                <a:lnTo>
                  <a:pt x="107103" y="82804"/>
                </a:lnTo>
                <a:lnTo>
                  <a:pt x="159274" y="82804"/>
                </a:lnTo>
                <a:lnTo>
                  <a:pt x="175490" y="95276"/>
                </a:lnTo>
                <a:lnTo>
                  <a:pt x="198962" y="116776"/>
                </a:lnTo>
                <a:lnTo>
                  <a:pt x="222607" y="116776"/>
                </a:lnTo>
                <a:lnTo>
                  <a:pt x="207979" y="148628"/>
                </a:lnTo>
                <a:lnTo>
                  <a:pt x="262005" y="320611"/>
                </a:lnTo>
                <a:lnTo>
                  <a:pt x="376934" y="320611"/>
                </a:lnTo>
                <a:lnTo>
                  <a:pt x="368723" y="324866"/>
                </a:lnTo>
                <a:lnTo>
                  <a:pt x="316043" y="324866"/>
                </a:lnTo>
                <a:lnTo>
                  <a:pt x="301917" y="333555"/>
                </a:lnTo>
                <a:lnTo>
                  <a:pt x="286776" y="340253"/>
                </a:lnTo>
                <a:lnTo>
                  <a:pt x="270959" y="344563"/>
                </a:lnTo>
                <a:lnTo>
                  <a:pt x="254804" y="346087"/>
                </a:lnTo>
                <a:close/>
              </a:path>
              <a:path w="429895" h="618489">
                <a:moveTo>
                  <a:pt x="376934" y="320611"/>
                </a:moveTo>
                <a:lnTo>
                  <a:pt x="262005" y="320611"/>
                </a:lnTo>
                <a:lnTo>
                  <a:pt x="308783" y="301504"/>
                </a:lnTo>
                <a:lnTo>
                  <a:pt x="349819" y="263285"/>
                </a:lnTo>
                <a:lnTo>
                  <a:pt x="382073" y="220286"/>
                </a:lnTo>
                <a:lnTo>
                  <a:pt x="402505" y="186842"/>
                </a:lnTo>
                <a:lnTo>
                  <a:pt x="231385" y="97662"/>
                </a:lnTo>
                <a:lnTo>
                  <a:pt x="281185" y="97662"/>
                </a:lnTo>
                <a:lnTo>
                  <a:pt x="422317" y="169862"/>
                </a:lnTo>
                <a:lnTo>
                  <a:pt x="425924" y="169862"/>
                </a:lnTo>
                <a:lnTo>
                  <a:pt x="427727" y="174104"/>
                </a:lnTo>
                <a:lnTo>
                  <a:pt x="427727" y="176225"/>
                </a:lnTo>
                <a:lnTo>
                  <a:pt x="429531" y="180479"/>
                </a:lnTo>
                <a:lnTo>
                  <a:pt x="429531" y="182600"/>
                </a:lnTo>
                <a:lnTo>
                  <a:pt x="427727" y="186842"/>
                </a:lnTo>
                <a:lnTo>
                  <a:pt x="424348" y="192847"/>
                </a:lnTo>
                <a:lnTo>
                  <a:pt x="416916" y="206219"/>
                </a:lnTo>
                <a:lnTo>
                  <a:pt x="405432" y="224768"/>
                </a:lnTo>
                <a:lnTo>
                  <a:pt x="389894" y="246303"/>
                </a:lnTo>
                <a:lnTo>
                  <a:pt x="391697" y="246303"/>
                </a:lnTo>
                <a:lnTo>
                  <a:pt x="394596" y="253368"/>
                </a:lnTo>
                <a:lnTo>
                  <a:pt x="398678" y="270983"/>
                </a:lnTo>
                <a:lnTo>
                  <a:pt x="397018" y="293774"/>
                </a:lnTo>
                <a:lnTo>
                  <a:pt x="382693" y="316369"/>
                </a:lnTo>
                <a:lnTo>
                  <a:pt x="376934" y="320611"/>
                </a:lnTo>
                <a:close/>
              </a:path>
              <a:path w="429895" h="618489">
                <a:moveTo>
                  <a:pt x="340136" y="332491"/>
                </a:moveTo>
                <a:lnTo>
                  <a:pt x="316043" y="324866"/>
                </a:lnTo>
                <a:lnTo>
                  <a:pt x="368723" y="324866"/>
                </a:lnTo>
                <a:lnTo>
                  <a:pt x="361527" y="328575"/>
                </a:lnTo>
                <a:lnTo>
                  <a:pt x="340136" y="332491"/>
                </a:lnTo>
                <a:close/>
              </a:path>
              <a:path w="429895" h="618489">
                <a:moveTo>
                  <a:pt x="197159" y="494728"/>
                </a:moveTo>
                <a:lnTo>
                  <a:pt x="144924" y="494728"/>
                </a:lnTo>
                <a:lnTo>
                  <a:pt x="143133" y="492607"/>
                </a:lnTo>
                <a:lnTo>
                  <a:pt x="143133" y="486232"/>
                </a:lnTo>
                <a:lnTo>
                  <a:pt x="144709" y="477209"/>
                </a:lnTo>
                <a:lnTo>
                  <a:pt x="148986" y="469777"/>
                </a:lnTo>
                <a:lnTo>
                  <a:pt x="155290" y="464734"/>
                </a:lnTo>
                <a:lnTo>
                  <a:pt x="162945" y="462876"/>
                </a:lnTo>
                <a:lnTo>
                  <a:pt x="177347" y="462876"/>
                </a:lnTo>
                <a:lnTo>
                  <a:pt x="185002" y="464734"/>
                </a:lnTo>
                <a:lnTo>
                  <a:pt x="191306" y="469777"/>
                </a:lnTo>
                <a:lnTo>
                  <a:pt x="195583" y="477209"/>
                </a:lnTo>
                <a:lnTo>
                  <a:pt x="197159" y="486232"/>
                </a:lnTo>
                <a:lnTo>
                  <a:pt x="197159" y="494728"/>
                </a:lnTo>
                <a:close/>
              </a:path>
              <a:path w="429895" h="618489">
                <a:moveTo>
                  <a:pt x="253335" y="594525"/>
                </a:moveTo>
                <a:lnTo>
                  <a:pt x="213377" y="594525"/>
                </a:lnTo>
                <a:lnTo>
                  <a:pt x="226040" y="591538"/>
                </a:lnTo>
                <a:lnTo>
                  <a:pt x="236341" y="583374"/>
                </a:lnTo>
                <a:lnTo>
                  <a:pt x="243266" y="571229"/>
                </a:lnTo>
                <a:lnTo>
                  <a:pt x="245800" y="556298"/>
                </a:lnTo>
                <a:lnTo>
                  <a:pt x="243266" y="542600"/>
                </a:lnTo>
                <a:lnTo>
                  <a:pt x="236341" y="531088"/>
                </a:lnTo>
                <a:lnTo>
                  <a:pt x="226040" y="523158"/>
                </a:lnTo>
                <a:lnTo>
                  <a:pt x="213377" y="520204"/>
                </a:lnTo>
                <a:lnTo>
                  <a:pt x="254553" y="520204"/>
                </a:lnTo>
                <a:lnTo>
                  <a:pt x="261502" y="532345"/>
                </a:lnTo>
                <a:lnTo>
                  <a:pt x="265612" y="556298"/>
                </a:lnTo>
                <a:lnTo>
                  <a:pt x="261502" y="580252"/>
                </a:lnTo>
                <a:lnTo>
                  <a:pt x="253335" y="594525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405898" y="1764550"/>
            <a:ext cx="1626235" cy="57912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57785">
              <a:lnSpc>
                <a:spcPct val="100000"/>
              </a:lnSpc>
              <a:spcBef>
                <a:spcPts val="59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字如其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应给人以美好印象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14797" y="1764550"/>
            <a:ext cx="1448435" cy="57912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培养专注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认真、严谨习惯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171766" y="1774558"/>
            <a:ext cx="12706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提升审美能力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405898" y="3794315"/>
            <a:ext cx="1270635" cy="579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9800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高考分数提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高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不止一个档次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20258" y="3794315"/>
            <a:ext cx="1626235" cy="855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8480">
              <a:lnSpc>
                <a:spcPct val="129800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成绩差的学生 增强自信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心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提高英语学习兴趣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243089" y="3857053"/>
            <a:ext cx="9150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终身受益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925134" y="1126490"/>
            <a:ext cx="410209" cy="467995"/>
          </a:xfrm>
          <a:custGeom>
            <a:avLst/>
            <a:gdLst/>
            <a:ahLst/>
            <a:cxnLst/>
            <a:rect l="l" t="t" r="r" b="b"/>
            <a:pathLst>
              <a:path w="410210" h="467994">
                <a:moveTo>
                  <a:pt x="127561" y="467995"/>
                </a:moveTo>
                <a:lnTo>
                  <a:pt x="120392" y="467252"/>
                </a:lnTo>
                <a:lnTo>
                  <a:pt x="113523" y="464794"/>
                </a:lnTo>
                <a:lnTo>
                  <a:pt x="107257" y="460279"/>
                </a:lnTo>
                <a:lnTo>
                  <a:pt x="101895" y="453364"/>
                </a:lnTo>
                <a:lnTo>
                  <a:pt x="12030" y="350989"/>
                </a:lnTo>
                <a:lnTo>
                  <a:pt x="3007" y="337740"/>
                </a:lnTo>
                <a:lnTo>
                  <a:pt x="0" y="321746"/>
                </a:lnTo>
                <a:lnTo>
                  <a:pt x="3007" y="305750"/>
                </a:lnTo>
                <a:lnTo>
                  <a:pt x="12030" y="292493"/>
                </a:lnTo>
                <a:lnTo>
                  <a:pt x="50549" y="244970"/>
                </a:lnTo>
                <a:lnTo>
                  <a:pt x="50549" y="43878"/>
                </a:lnTo>
                <a:lnTo>
                  <a:pt x="73015" y="3657"/>
                </a:lnTo>
                <a:lnTo>
                  <a:pt x="79428" y="0"/>
                </a:lnTo>
                <a:lnTo>
                  <a:pt x="89055" y="0"/>
                </a:lnTo>
                <a:lnTo>
                  <a:pt x="96225" y="742"/>
                </a:lnTo>
                <a:lnTo>
                  <a:pt x="103095" y="3200"/>
                </a:lnTo>
                <a:lnTo>
                  <a:pt x="109365" y="7715"/>
                </a:lnTo>
                <a:lnTo>
                  <a:pt x="114734" y="14630"/>
                </a:lnTo>
                <a:lnTo>
                  <a:pt x="127565" y="29248"/>
                </a:lnTo>
                <a:lnTo>
                  <a:pt x="82642" y="29248"/>
                </a:lnTo>
                <a:lnTo>
                  <a:pt x="76215" y="36563"/>
                </a:lnTo>
                <a:lnTo>
                  <a:pt x="76215" y="47536"/>
                </a:lnTo>
                <a:lnTo>
                  <a:pt x="95467" y="69469"/>
                </a:lnTo>
                <a:lnTo>
                  <a:pt x="76215" y="69469"/>
                </a:lnTo>
                <a:lnTo>
                  <a:pt x="76215" y="252272"/>
                </a:lnTo>
                <a:lnTo>
                  <a:pt x="89057" y="266903"/>
                </a:lnTo>
                <a:lnTo>
                  <a:pt x="69802" y="266903"/>
                </a:lnTo>
                <a:lnTo>
                  <a:pt x="28082" y="310781"/>
                </a:lnTo>
                <a:lnTo>
                  <a:pt x="24869" y="314439"/>
                </a:lnTo>
                <a:lnTo>
                  <a:pt x="24869" y="329057"/>
                </a:lnTo>
                <a:lnTo>
                  <a:pt x="121148" y="438746"/>
                </a:lnTo>
                <a:lnTo>
                  <a:pt x="167143" y="438746"/>
                </a:lnTo>
                <a:lnTo>
                  <a:pt x="153241" y="453364"/>
                </a:lnTo>
                <a:lnTo>
                  <a:pt x="147877" y="460279"/>
                </a:lnTo>
                <a:lnTo>
                  <a:pt x="141606" y="464794"/>
                </a:lnTo>
                <a:lnTo>
                  <a:pt x="134733" y="467252"/>
                </a:lnTo>
                <a:lnTo>
                  <a:pt x="127561" y="467995"/>
                </a:lnTo>
                <a:close/>
              </a:path>
              <a:path w="410210" h="467994">
                <a:moveTo>
                  <a:pt x="407579" y="380250"/>
                </a:moveTo>
                <a:lnTo>
                  <a:pt x="377878" y="380250"/>
                </a:lnTo>
                <a:lnTo>
                  <a:pt x="384305" y="372935"/>
                </a:lnTo>
                <a:lnTo>
                  <a:pt x="384305" y="358305"/>
                </a:lnTo>
                <a:lnTo>
                  <a:pt x="95469" y="29248"/>
                </a:lnTo>
                <a:lnTo>
                  <a:pt x="127565" y="29248"/>
                </a:lnTo>
                <a:lnTo>
                  <a:pt x="397144" y="336372"/>
                </a:lnTo>
                <a:lnTo>
                  <a:pt x="404962" y="345857"/>
                </a:lnTo>
                <a:lnTo>
                  <a:pt x="409173" y="357397"/>
                </a:lnTo>
                <a:lnTo>
                  <a:pt x="409776" y="370308"/>
                </a:lnTo>
                <a:lnTo>
                  <a:pt x="407579" y="380250"/>
                </a:lnTo>
                <a:close/>
              </a:path>
              <a:path w="410210" h="467994">
                <a:moveTo>
                  <a:pt x="368252" y="380250"/>
                </a:moveTo>
                <a:lnTo>
                  <a:pt x="348999" y="380250"/>
                </a:lnTo>
                <a:lnTo>
                  <a:pt x="76215" y="69469"/>
                </a:lnTo>
                <a:lnTo>
                  <a:pt x="95467" y="69469"/>
                </a:lnTo>
                <a:lnTo>
                  <a:pt x="368252" y="380250"/>
                </a:lnTo>
                <a:close/>
              </a:path>
              <a:path w="410210" h="467994">
                <a:moveTo>
                  <a:pt x="167143" y="438746"/>
                </a:moveTo>
                <a:lnTo>
                  <a:pt x="133988" y="438746"/>
                </a:lnTo>
                <a:lnTo>
                  <a:pt x="137188" y="435089"/>
                </a:lnTo>
                <a:lnTo>
                  <a:pt x="175707" y="387553"/>
                </a:lnTo>
                <a:lnTo>
                  <a:pt x="69802" y="266903"/>
                </a:lnTo>
                <a:lnTo>
                  <a:pt x="89057" y="266903"/>
                </a:lnTo>
                <a:lnTo>
                  <a:pt x="188547" y="380250"/>
                </a:lnTo>
                <a:lnTo>
                  <a:pt x="407579" y="380250"/>
                </a:lnTo>
                <a:lnTo>
                  <a:pt x="371465" y="409498"/>
                </a:lnTo>
                <a:lnTo>
                  <a:pt x="194960" y="409498"/>
                </a:lnTo>
                <a:lnTo>
                  <a:pt x="167143" y="438746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灯片编号占位符 4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6985" y="1257935"/>
            <a:ext cx="4662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的斜竖要写直，半圆宽度要写够。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83379" y="3642360"/>
            <a:ext cx="495300" cy="522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42388" y="3642360"/>
            <a:ext cx="740663" cy="537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64079" y="1917192"/>
            <a:ext cx="2942844" cy="14950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70</a:t>
            </a:fld>
            <a:endParaRPr lang="zh-CN" alt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个小写字母书写难点提</a:t>
            </a:r>
            <a:r>
              <a:rPr sz="2400" dirty="0">
                <a:solidFill>
                  <a:srgbClr val="FFFF00"/>
                </a:solidFill>
                <a:latin typeface="Noto Sans CJK JP Regular"/>
                <a:cs typeface="Noto Sans CJK JP Regular"/>
              </a:rPr>
              <a:t>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6985" y="1257935"/>
            <a:ext cx="52222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8.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r>
              <a:rPr sz="1800" spc="-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18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的斜竖要写直，斜竖下不再写小弯钩。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9015" y="3532632"/>
            <a:ext cx="504443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04872" y="3532632"/>
            <a:ext cx="653795" cy="4739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03120" y="1837944"/>
            <a:ext cx="3037332" cy="1467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71</a:t>
            </a:fld>
            <a:endParaRPr lang="zh-CN" alt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62" y="57734"/>
            <a:ext cx="1319479" cy="131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9277" y="554456"/>
            <a:ext cx="713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6895" y="436879"/>
            <a:ext cx="3699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12</a:t>
            </a:r>
            <a:r>
              <a:rPr sz="2400" spc="10" dirty="0">
                <a:solidFill>
                  <a:srgbClr val="FFFF00"/>
                </a:solidFill>
              </a:rPr>
              <a:t>个小写字母书写难点提</a:t>
            </a:r>
            <a:r>
              <a:rPr sz="2400" dirty="0">
                <a:solidFill>
                  <a:srgbClr val="FFFF00"/>
                </a:solidFill>
              </a:rPr>
              <a:t>示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2989" y="1257935"/>
            <a:ext cx="1113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小写字母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62225" y="1257935"/>
            <a:ext cx="1035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先写一个</a:t>
            </a:r>
            <a:r>
              <a:rPr sz="1800" spc="150" dirty="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86859" y="1257935"/>
            <a:ext cx="4567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0" dirty="0">
                <a:solidFill>
                  <a:srgbClr val="FFFFFF"/>
                </a:solidFill>
                <a:latin typeface="Arial"/>
                <a:cs typeface="Arial"/>
              </a:rPr>
              <a:t>”</a:t>
            </a:r>
            <a:r>
              <a:rPr sz="180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，然后右边笔画延伸，下端略微弯曲即可。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04003" y="3928872"/>
            <a:ext cx="461772" cy="487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67000" y="3928872"/>
            <a:ext cx="760476" cy="551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06751" y="1237488"/>
            <a:ext cx="316992" cy="338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77411" y="1293876"/>
            <a:ext cx="373379" cy="2819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18004" y="1964436"/>
            <a:ext cx="3256788" cy="1676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72</a:t>
            </a:fld>
            <a:endParaRPr lang="zh-CN" alt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2770" y="482600"/>
            <a:ext cx="24739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15" dirty="0"/>
              <a:t>单词练习指</a:t>
            </a:r>
            <a:r>
              <a:rPr sz="3200" spc="5" dirty="0"/>
              <a:t>导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9829" y="12915"/>
            <a:ext cx="1320126" cy="124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3301" y="421386"/>
            <a:ext cx="7905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0" dirty="0">
                <a:latin typeface="Noto Sans CJK JP Regular"/>
                <a:cs typeface="Noto Sans CJK JP Regular"/>
              </a:rPr>
              <a:t>单词</a:t>
            </a:r>
            <a:r>
              <a:rPr sz="2000" spc="5" dirty="0">
                <a:latin typeface="Noto Sans CJK JP Regular"/>
                <a:cs typeface="Noto Sans CJK JP Regular"/>
              </a:rPr>
              <a:t>篇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3115" y="1367790"/>
            <a:ext cx="84759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70" dirty="0">
                <a:solidFill>
                  <a:srgbClr val="FFFFFF"/>
                </a:solidFill>
                <a:latin typeface="Trebuchet MS"/>
                <a:cs typeface="Trebuchet MS"/>
              </a:rPr>
              <a:t>1.</a:t>
            </a: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把字母的字形、笔顺、格位、高度、宽度写正确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18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800" b="1" spc="-170" dirty="0">
                <a:solidFill>
                  <a:srgbClr val="FFFFFF"/>
                </a:solidFill>
                <a:latin typeface="Trebuchet MS"/>
                <a:cs typeface="Trebuchet MS"/>
              </a:rPr>
              <a:t>2.</a:t>
            </a: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所有字母整体斜度要保持一致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1800">
              <a:latin typeface="Noto Sans CJK JP Regular"/>
              <a:cs typeface="Noto Sans CJK JP Regular"/>
            </a:endParaRPr>
          </a:p>
          <a:p>
            <a:pPr marL="12700" marR="5080">
              <a:lnSpc>
                <a:spcPct val="100000"/>
              </a:lnSpc>
            </a:pPr>
            <a:r>
              <a:rPr sz="1800" b="1" spc="-15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1800" b="1" spc="-19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字母之间的距离要均等，避免过大、过小，因为这样既会影响阅读者的认读节奏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， </a:t>
            </a:r>
            <a:r>
              <a:rPr sz="18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又影响书写的质量和速度</a:t>
            </a: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1539" y="3006852"/>
            <a:ext cx="2010156" cy="1010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96384" y="2872740"/>
            <a:ext cx="4180332" cy="114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73</a:t>
            </a:fld>
            <a:endParaRPr lang="zh-CN" alt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3750" y="291465"/>
            <a:ext cx="24739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15" dirty="0"/>
              <a:t>句子练习指</a:t>
            </a:r>
            <a:r>
              <a:rPr sz="3200" spc="5" dirty="0"/>
              <a:t>导</a:t>
            </a:r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8040" marR="132715">
              <a:lnSpc>
                <a:spcPct val="100000"/>
              </a:lnSpc>
              <a:spcBef>
                <a:spcPts val="100"/>
              </a:spcBef>
            </a:pPr>
            <a:r>
              <a:rPr b="1" spc="-150" dirty="0">
                <a:latin typeface="Trebuchet MS"/>
                <a:cs typeface="Trebuchet MS"/>
              </a:rPr>
              <a:t>1</a:t>
            </a:r>
            <a:r>
              <a:rPr b="1" spc="-190" dirty="0">
                <a:latin typeface="Trebuchet MS"/>
                <a:cs typeface="Trebuchet MS"/>
              </a:rPr>
              <a:t>.</a:t>
            </a:r>
            <a:r>
              <a:rPr spc="10" dirty="0"/>
              <a:t>第一个字母的斜度、大小决定后面字母的斜度、大小，因此书写句子时一定要</a:t>
            </a:r>
            <a:r>
              <a:rPr dirty="0"/>
              <a:t>写 </a:t>
            </a:r>
            <a:r>
              <a:rPr spc="10" dirty="0"/>
              <a:t>好首字母</a:t>
            </a:r>
            <a:r>
              <a:rPr dirty="0"/>
              <a:t>。</a:t>
            </a:r>
            <a:r>
              <a:rPr spc="5" dirty="0"/>
              <a:t> </a:t>
            </a:r>
            <a:r>
              <a:rPr spc="10" dirty="0"/>
              <a:t>注意：句子的首字母需要大写</a:t>
            </a:r>
            <a:r>
              <a:rPr dirty="0"/>
              <a:t>。</a:t>
            </a:r>
          </a:p>
          <a:p>
            <a:pPr marL="815340"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828040">
              <a:lnSpc>
                <a:spcPct val="100000"/>
              </a:lnSpc>
            </a:pPr>
            <a:r>
              <a:rPr b="1" spc="-170" dirty="0">
                <a:latin typeface="Trebuchet MS"/>
                <a:cs typeface="Trebuchet MS"/>
              </a:rPr>
              <a:t>2.</a:t>
            </a:r>
            <a:r>
              <a:rPr spc="10" dirty="0"/>
              <a:t>书写句子的时候，单词中每个字母之间的间距要大致相等，不可忽大忽小</a:t>
            </a:r>
            <a:r>
              <a:rPr dirty="0"/>
              <a:t>。</a:t>
            </a:r>
          </a:p>
          <a:p>
            <a:pPr marL="828040" marR="5080">
              <a:lnSpc>
                <a:spcPct val="200000"/>
              </a:lnSpc>
            </a:pPr>
            <a:r>
              <a:rPr b="1" spc="-170" dirty="0">
                <a:latin typeface="Trebuchet MS"/>
                <a:cs typeface="Trebuchet MS"/>
              </a:rPr>
              <a:t>3.</a:t>
            </a:r>
            <a:r>
              <a:rPr spc="10" dirty="0"/>
              <a:t>每个单词之间的距离要大致相等，一般以空出一个小写字母</a:t>
            </a:r>
            <a:r>
              <a:rPr b="1" spc="-225" dirty="0">
                <a:latin typeface="Trebuchet MS"/>
                <a:cs typeface="Trebuchet MS"/>
              </a:rPr>
              <a:t>“a” </a:t>
            </a:r>
            <a:r>
              <a:rPr spc="10" dirty="0"/>
              <a:t>左右的宽度为宜</a:t>
            </a:r>
            <a:r>
              <a:rPr dirty="0"/>
              <a:t>。 </a:t>
            </a:r>
            <a:r>
              <a:rPr spc="10" dirty="0"/>
              <a:t>包含</a:t>
            </a:r>
            <a:r>
              <a:rPr b="1" spc="-150" dirty="0">
                <a:latin typeface="Trebuchet MS"/>
                <a:cs typeface="Trebuchet MS"/>
              </a:rPr>
              <a:t>26</a:t>
            </a:r>
            <a:r>
              <a:rPr spc="10" dirty="0"/>
              <a:t>个字母的一句话</a:t>
            </a:r>
            <a:r>
              <a:rPr dirty="0"/>
              <a:t>：</a:t>
            </a:r>
          </a:p>
        </p:txBody>
      </p:sp>
      <p:sp>
        <p:nvSpPr>
          <p:cNvPr id="5" name="object 5"/>
          <p:cNvSpPr/>
          <p:nvPr/>
        </p:nvSpPr>
        <p:spPr>
          <a:xfrm>
            <a:off x="57911" y="56515"/>
            <a:ext cx="1320038" cy="12909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4165" y="497205"/>
            <a:ext cx="7905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句子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48867" y="3750564"/>
            <a:ext cx="7543800" cy="710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74</a:t>
            </a:fld>
            <a:endParaRPr lang="zh-CN" alt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69865" y="357504"/>
            <a:ext cx="3205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solidFill>
                  <a:srgbClr val="FF0000"/>
                </a:solidFill>
              </a:rPr>
              <a:t>*以《学习型字帖英语规范书写教程》</a:t>
            </a:r>
            <a:r>
              <a:rPr sz="1200" spc="30" dirty="0">
                <a:solidFill>
                  <a:srgbClr val="FF0000"/>
                </a:solidFill>
              </a:rPr>
              <a:t>P</a:t>
            </a:r>
            <a:r>
              <a:rPr sz="1200" spc="70" dirty="0">
                <a:solidFill>
                  <a:srgbClr val="FF0000"/>
                </a:solidFill>
              </a:rPr>
              <a:t>11为例</a:t>
            </a:r>
            <a:r>
              <a:rPr sz="1200" spc="20" dirty="0">
                <a:solidFill>
                  <a:srgbClr val="FF0000"/>
                </a:solidFill>
              </a:rPr>
              <a:t>*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3231667" y="438150"/>
            <a:ext cx="202806" cy="13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09429" y="241935"/>
            <a:ext cx="343801" cy="324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18459" y="230505"/>
            <a:ext cx="81965" cy="876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62261" y="224155"/>
            <a:ext cx="339623" cy="3448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9245" y="224790"/>
            <a:ext cx="330593" cy="3441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92892" y="450850"/>
            <a:ext cx="76047" cy="1003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87342" y="249555"/>
            <a:ext cx="309067" cy="3117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31143" y="226060"/>
            <a:ext cx="117716" cy="3409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59286" y="227330"/>
            <a:ext cx="215988" cy="1384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63097" y="386715"/>
            <a:ext cx="197942" cy="18161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9383" y="239395"/>
            <a:ext cx="312191" cy="1746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87086" y="421640"/>
            <a:ext cx="345528" cy="1441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620" y="75298"/>
            <a:ext cx="1320126" cy="135021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79907" y="537197"/>
            <a:ext cx="636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语</a:t>
            </a: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篇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39823" y="803148"/>
            <a:ext cx="6172200" cy="42778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30298" y="793623"/>
            <a:ext cx="6191250" cy="4297045"/>
          </a:xfrm>
          <a:custGeom>
            <a:avLst/>
            <a:gdLst/>
            <a:ahLst/>
            <a:cxnLst/>
            <a:rect l="l" t="t" r="r" b="b"/>
            <a:pathLst>
              <a:path w="6191250" h="4297045">
                <a:moveTo>
                  <a:pt x="6186487" y="4296918"/>
                </a:moveTo>
                <a:lnTo>
                  <a:pt x="4762" y="4296918"/>
                </a:lnTo>
                <a:lnTo>
                  <a:pt x="3289" y="4296689"/>
                </a:lnTo>
                <a:lnTo>
                  <a:pt x="1968" y="4296003"/>
                </a:lnTo>
                <a:lnTo>
                  <a:pt x="914" y="4294949"/>
                </a:lnTo>
                <a:lnTo>
                  <a:pt x="228" y="4293628"/>
                </a:lnTo>
                <a:lnTo>
                  <a:pt x="0" y="4292155"/>
                </a:lnTo>
                <a:lnTo>
                  <a:pt x="0" y="4762"/>
                </a:lnTo>
                <a:lnTo>
                  <a:pt x="4762" y="0"/>
                </a:lnTo>
                <a:lnTo>
                  <a:pt x="6186487" y="0"/>
                </a:lnTo>
                <a:lnTo>
                  <a:pt x="6191250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4287393"/>
                </a:lnTo>
                <a:lnTo>
                  <a:pt x="4762" y="4287393"/>
                </a:lnTo>
                <a:lnTo>
                  <a:pt x="9525" y="4292155"/>
                </a:lnTo>
                <a:lnTo>
                  <a:pt x="6191250" y="4292155"/>
                </a:lnTo>
                <a:lnTo>
                  <a:pt x="6191021" y="4293628"/>
                </a:lnTo>
                <a:lnTo>
                  <a:pt x="6190335" y="4294949"/>
                </a:lnTo>
                <a:lnTo>
                  <a:pt x="6189281" y="4296003"/>
                </a:lnTo>
                <a:lnTo>
                  <a:pt x="6187960" y="4296689"/>
                </a:lnTo>
                <a:lnTo>
                  <a:pt x="6186487" y="4296918"/>
                </a:lnTo>
                <a:close/>
              </a:path>
              <a:path w="6191250" h="4297045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6191250" h="4297045">
                <a:moveTo>
                  <a:pt x="6181725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6181725" y="4762"/>
                </a:lnTo>
                <a:lnTo>
                  <a:pt x="6181725" y="9524"/>
                </a:lnTo>
                <a:close/>
              </a:path>
              <a:path w="6191250" h="4297045">
                <a:moveTo>
                  <a:pt x="6181725" y="4292155"/>
                </a:moveTo>
                <a:lnTo>
                  <a:pt x="6181725" y="4762"/>
                </a:lnTo>
                <a:lnTo>
                  <a:pt x="6186487" y="9524"/>
                </a:lnTo>
                <a:lnTo>
                  <a:pt x="6191250" y="9524"/>
                </a:lnTo>
                <a:lnTo>
                  <a:pt x="6191250" y="4287393"/>
                </a:lnTo>
                <a:lnTo>
                  <a:pt x="6186487" y="4287393"/>
                </a:lnTo>
                <a:lnTo>
                  <a:pt x="6181725" y="4292155"/>
                </a:lnTo>
                <a:close/>
              </a:path>
              <a:path w="6191250" h="4297045">
                <a:moveTo>
                  <a:pt x="6191250" y="9524"/>
                </a:moveTo>
                <a:lnTo>
                  <a:pt x="6186487" y="9524"/>
                </a:lnTo>
                <a:lnTo>
                  <a:pt x="6181725" y="4762"/>
                </a:lnTo>
                <a:lnTo>
                  <a:pt x="6191250" y="4762"/>
                </a:lnTo>
                <a:lnTo>
                  <a:pt x="6191250" y="9524"/>
                </a:lnTo>
                <a:close/>
              </a:path>
              <a:path w="6191250" h="4297045">
                <a:moveTo>
                  <a:pt x="9525" y="4292155"/>
                </a:moveTo>
                <a:lnTo>
                  <a:pt x="4762" y="4287393"/>
                </a:lnTo>
                <a:lnTo>
                  <a:pt x="9525" y="4287393"/>
                </a:lnTo>
                <a:lnTo>
                  <a:pt x="9525" y="4292155"/>
                </a:lnTo>
                <a:close/>
              </a:path>
              <a:path w="6191250" h="4297045">
                <a:moveTo>
                  <a:pt x="6181725" y="4292155"/>
                </a:moveTo>
                <a:lnTo>
                  <a:pt x="9525" y="4292155"/>
                </a:lnTo>
                <a:lnTo>
                  <a:pt x="9525" y="4287393"/>
                </a:lnTo>
                <a:lnTo>
                  <a:pt x="6181725" y="4287393"/>
                </a:lnTo>
                <a:lnTo>
                  <a:pt x="6181725" y="4292155"/>
                </a:lnTo>
                <a:close/>
              </a:path>
              <a:path w="6191250" h="4297045">
                <a:moveTo>
                  <a:pt x="6191250" y="4292155"/>
                </a:moveTo>
                <a:lnTo>
                  <a:pt x="6181725" y="4292155"/>
                </a:lnTo>
                <a:lnTo>
                  <a:pt x="6186487" y="4287393"/>
                </a:lnTo>
                <a:lnTo>
                  <a:pt x="6191250" y="4287393"/>
                </a:lnTo>
                <a:lnTo>
                  <a:pt x="6191250" y="429215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27064" y="1229868"/>
            <a:ext cx="2037714" cy="323215"/>
          </a:xfrm>
          <a:custGeom>
            <a:avLst/>
            <a:gdLst/>
            <a:ahLst/>
            <a:cxnLst/>
            <a:rect l="l" t="t" r="r" b="b"/>
            <a:pathLst>
              <a:path w="2037715" h="323215">
                <a:moveTo>
                  <a:pt x="2037588" y="288035"/>
                </a:moveTo>
                <a:lnTo>
                  <a:pt x="0" y="288035"/>
                </a:lnTo>
                <a:lnTo>
                  <a:pt x="0" y="0"/>
                </a:lnTo>
                <a:lnTo>
                  <a:pt x="2037588" y="0"/>
                </a:lnTo>
                <a:lnTo>
                  <a:pt x="2037588" y="288035"/>
                </a:lnTo>
                <a:close/>
              </a:path>
              <a:path w="2037715" h="323215">
                <a:moveTo>
                  <a:pt x="594360" y="323087"/>
                </a:moveTo>
                <a:lnTo>
                  <a:pt x="339852" y="288035"/>
                </a:lnTo>
                <a:lnTo>
                  <a:pt x="848867" y="288035"/>
                </a:lnTo>
                <a:lnTo>
                  <a:pt x="594360" y="323087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14745" y="1217295"/>
            <a:ext cx="2061845" cy="349250"/>
          </a:xfrm>
          <a:custGeom>
            <a:avLst/>
            <a:gdLst/>
            <a:ahLst/>
            <a:cxnLst/>
            <a:rect l="l" t="t" r="r" b="b"/>
            <a:pathLst>
              <a:path w="2061845" h="349250">
                <a:moveTo>
                  <a:pt x="351228" y="313054"/>
                </a:moveTo>
                <a:lnTo>
                  <a:pt x="12700" y="313054"/>
                </a:lnTo>
                <a:lnTo>
                  <a:pt x="10223" y="312813"/>
                </a:lnTo>
                <a:lnTo>
                  <a:pt x="0" y="300354"/>
                </a:lnTo>
                <a:lnTo>
                  <a:pt x="0" y="12699"/>
                </a:lnTo>
                <a:lnTo>
                  <a:pt x="12700" y="0"/>
                </a:lnTo>
                <a:lnTo>
                  <a:pt x="2049145" y="0"/>
                </a:lnTo>
                <a:lnTo>
                  <a:pt x="2061845" y="12699"/>
                </a:lnTo>
                <a:lnTo>
                  <a:pt x="25400" y="12699"/>
                </a:lnTo>
                <a:lnTo>
                  <a:pt x="12700" y="25399"/>
                </a:lnTo>
                <a:lnTo>
                  <a:pt x="25400" y="25399"/>
                </a:lnTo>
                <a:lnTo>
                  <a:pt x="25400" y="287654"/>
                </a:lnTo>
                <a:lnTo>
                  <a:pt x="12700" y="287654"/>
                </a:lnTo>
                <a:lnTo>
                  <a:pt x="25400" y="300354"/>
                </a:lnTo>
                <a:lnTo>
                  <a:pt x="442904" y="300354"/>
                </a:lnTo>
                <a:lnTo>
                  <a:pt x="531923" y="312927"/>
                </a:lnTo>
                <a:lnTo>
                  <a:pt x="350329" y="312927"/>
                </a:lnTo>
                <a:lnTo>
                  <a:pt x="351228" y="313054"/>
                </a:lnTo>
                <a:close/>
              </a:path>
              <a:path w="2061845" h="349250">
                <a:moveTo>
                  <a:pt x="25400" y="25399"/>
                </a:moveTo>
                <a:lnTo>
                  <a:pt x="12700" y="25399"/>
                </a:lnTo>
                <a:lnTo>
                  <a:pt x="25400" y="12699"/>
                </a:lnTo>
                <a:lnTo>
                  <a:pt x="25400" y="25399"/>
                </a:lnTo>
                <a:close/>
              </a:path>
              <a:path w="2061845" h="349250">
                <a:moveTo>
                  <a:pt x="2036445" y="25399"/>
                </a:moveTo>
                <a:lnTo>
                  <a:pt x="25400" y="25399"/>
                </a:lnTo>
                <a:lnTo>
                  <a:pt x="25400" y="12699"/>
                </a:lnTo>
                <a:lnTo>
                  <a:pt x="2036445" y="12699"/>
                </a:lnTo>
                <a:lnTo>
                  <a:pt x="2036445" y="25399"/>
                </a:lnTo>
                <a:close/>
              </a:path>
              <a:path w="2061845" h="349250">
                <a:moveTo>
                  <a:pt x="2036445" y="300354"/>
                </a:moveTo>
                <a:lnTo>
                  <a:pt x="2036445" y="12699"/>
                </a:lnTo>
                <a:lnTo>
                  <a:pt x="2049145" y="25399"/>
                </a:lnTo>
                <a:lnTo>
                  <a:pt x="2061845" y="25399"/>
                </a:lnTo>
                <a:lnTo>
                  <a:pt x="2061845" y="287654"/>
                </a:lnTo>
                <a:lnTo>
                  <a:pt x="2049145" y="287654"/>
                </a:lnTo>
                <a:lnTo>
                  <a:pt x="2036445" y="300354"/>
                </a:lnTo>
                <a:close/>
              </a:path>
              <a:path w="2061845" h="349250">
                <a:moveTo>
                  <a:pt x="2061845" y="25399"/>
                </a:moveTo>
                <a:lnTo>
                  <a:pt x="2049145" y="25399"/>
                </a:lnTo>
                <a:lnTo>
                  <a:pt x="2036445" y="12699"/>
                </a:lnTo>
                <a:lnTo>
                  <a:pt x="2061845" y="12699"/>
                </a:lnTo>
                <a:lnTo>
                  <a:pt x="2061845" y="25399"/>
                </a:lnTo>
                <a:close/>
              </a:path>
              <a:path w="2061845" h="349250">
                <a:moveTo>
                  <a:pt x="25400" y="300354"/>
                </a:moveTo>
                <a:lnTo>
                  <a:pt x="12700" y="287654"/>
                </a:lnTo>
                <a:lnTo>
                  <a:pt x="25400" y="287654"/>
                </a:lnTo>
                <a:lnTo>
                  <a:pt x="25400" y="300354"/>
                </a:lnTo>
                <a:close/>
              </a:path>
              <a:path w="2061845" h="349250">
                <a:moveTo>
                  <a:pt x="442904" y="300354"/>
                </a:moveTo>
                <a:lnTo>
                  <a:pt x="25400" y="300354"/>
                </a:lnTo>
                <a:lnTo>
                  <a:pt x="25400" y="287654"/>
                </a:lnTo>
                <a:lnTo>
                  <a:pt x="352107" y="287654"/>
                </a:lnTo>
                <a:lnTo>
                  <a:pt x="353885" y="287781"/>
                </a:lnTo>
                <a:lnTo>
                  <a:pt x="442904" y="300354"/>
                </a:lnTo>
                <a:close/>
              </a:path>
              <a:path w="2061845" h="349250">
                <a:moveTo>
                  <a:pt x="786473" y="323735"/>
                </a:moveTo>
                <a:lnTo>
                  <a:pt x="608444" y="323735"/>
                </a:lnTo>
                <a:lnTo>
                  <a:pt x="606666" y="323484"/>
                </a:lnTo>
                <a:lnTo>
                  <a:pt x="859447" y="287781"/>
                </a:lnTo>
                <a:lnTo>
                  <a:pt x="861212" y="287654"/>
                </a:lnTo>
                <a:lnTo>
                  <a:pt x="2036445" y="287654"/>
                </a:lnTo>
                <a:lnTo>
                  <a:pt x="2036445" y="300354"/>
                </a:lnTo>
                <a:lnTo>
                  <a:pt x="2061845" y="300354"/>
                </a:lnTo>
                <a:lnTo>
                  <a:pt x="2050448" y="312927"/>
                </a:lnTo>
                <a:lnTo>
                  <a:pt x="862990" y="312927"/>
                </a:lnTo>
                <a:lnTo>
                  <a:pt x="861212" y="313054"/>
                </a:lnTo>
                <a:lnTo>
                  <a:pt x="862091" y="313054"/>
                </a:lnTo>
                <a:lnTo>
                  <a:pt x="786473" y="323735"/>
                </a:lnTo>
                <a:close/>
              </a:path>
              <a:path w="2061845" h="349250">
                <a:moveTo>
                  <a:pt x="2061845" y="300354"/>
                </a:moveTo>
                <a:lnTo>
                  <a:pt x="2036445" y="300354"/>
                </a:lnTo>
                <a:lnTo>
                  <a:pt x="2049145" y="287654"/>
                </a:lnTo>
                <a:lnTo>
                  <a:pt x="2061845" y="287654"/>
                </a:lnTo>
                <a:lnTo>
                  <a:pt x="2061845" y="300354"/>
                </a:lnTo>
                <a:close/>
              </a:path>
              <a:path w="2061845" h="349250">
                <a:moveTo>
                  <a:pt x="606666" y="349008"/>
                </a:moveTo>
                <a:lnTo>
                  <a:pt x="604888" y="348881"/>
                </a:lnTo>
                <a:lnTo>
                  <a:pt x="350329" y="312927"/>
                </a:lnTo>
                <a:lnTo>
                  <a:pt x="352107" y="313054"/>
                </a:lnTo>
                <a:lnTo>
                  <a:pt x="532822" y="313054"/>
                </a:lnTo>
                <a:lnTo>
                  <a:pt x="606666" y="323484"/>
                </a:lnTo>
                <a:lnTo>
                  <a:pt x="604888" y="323735"/>
                </a:lnTo>
                <a:lnTo>
                  <a:pt x="786473" y="323735"/>
                </a:lnTo>
                <a:lnTo>
                  <a:pt x="608444" y="348881"/>
                </a:lnTo>
                <a:lnTo>
                  <a:pt x="606666" y="349008"/>
                </a:lnTo>
                <a:close/>
              </a:path>
              <a:path w="2061845" h="349250">
                <a:moveTo>
                  <a:pt x="532822" y="313054"/>
                </a:moveTo>
                <a:lnTo>
                  <a:pt x="352107" y="313054"/>
                </a:lnTo>
                <a:lnTo>
                  <a:pt x="350329" y="312927"/>
                </a:lnTo>
                <a:lnTo>
                  <a:pt x="531923" y="312927"/>
                </a:lnTo>
                <a:lnTo>
                  <a:pt x="532822" y="313054"/>
                </a:lnTo>
                <a:close/>
              </a:path>
              <a:path w="2061845" h="349250">
                <a:moveTo>
                  <a:pt x="862091" y="313054"/>
                </a:moveTo>
                <a:lnTo>
                  <a:pt x="861212" y="313054"/>
                </a:lnTo>
                <a:lnTo>
                  <a:pt x="862990" y="312927"/>
                </a:lnTo>
                <a:lnTo>
                  <a:pt x="862091" y="313054"/>
                </a:lnTo>
                <a:close/>
              </a:path>
              <a:path w="2061845" h="349250">
                <a:moveTo>
                  <a:pt x="2049145" y="313054"/>
                </a:moveTo>
                <a:lnTo>
                  <a:pt x="862091" y="313054"/>
                </a:lnTo>
                <a:lnTo>
                  <a:pt x="862990" y="312927"/>
                </a:lnTo>
                <a:lnTo>
                  <a:pt x="2050448" y="312927"/>
                </a:lnTo>
                <a:lnTo>
                  <a:pt x="2049145" y="313054"/>
                </a:lnTo>
                <a:close/>
              </a:path>
              <a:path w="2061845" h="349250">
                <a:moveTo>
                  <a:pt x="608444" y="323735"/>
                </a:moveTo>
                <a:lnTo>
                  <a:pt x="604888" y="323735"/>
                </a:lnTo>
                <a:lnTo>
                  <a:pt x="606666" y="323484"/>
                </a:lnTo>
                <a:lnTo>
                  <a:pt x="608444" y="323735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52671" y="1778508"/>
            <a:ext cx="3888104" cy="161925"/>
          </a:xfrm>
          <a:custGeom>
            <a:avLst/>
            <a:gdLst/>
            <a:ahLst/>
            <a:cxnLst/>
            <a:rect l="l" t="t" r="r" b="b"/>
            <a:pathLst>
              <a:path w="3888104" h="161925">
                <a:moveTo>
                  <a:pt x="3887724" y="144780"/>
                </a:moveTo>
                <a:lnTo>
                  <a:pt x="0" y="144780"/>
                </a:lnTo>
                <a:lnTo>
                  <a:pt x="0" y="0"/>
                </a:lnTo>
                <a:lnTo>
                  <a:pt x="3887724" y="0"/>
                </a:lnTo>
                <a:lnTo>
                  <a:pt x="3887724" y="144780"/>
                </a:lnTo>
                <a:close/>
              </a:path>
              <a:path w="3888104" h="161925">
                <a:moveTo>
                  <a:pt x="1133855" y="161544"/>
                </a:moveTo>
                <a:lnTo>
                  <a:pt x="647700" y="144780"/>
                </a:lnTo>
                <a:lnTo>
                  <a:pt x="1620012" y="144780"/>
                </a:lnTo>
                <a:lnTo>
                  <a:pt x="1133855" y="161544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39209" y="1765935"/>
            <a:ext cx="3913504" cy="187960"/>
          </a:xfrm>
          <a:custGeom>
            <a:avLst/>
            <a:gdLst/>
            <a:ahLst/>
            <a:cxnLst/>
            <a:rect l="l" t="t" r="r" b="b"/>
            <a:pathLst>
              <a:path w="3913504" h="187960">
                <a:moveTo>
                  <a:pt x="660590" y="169544"/>
                </a:moveTo>
                <a:lnTo>
                  <a:pt x="12700" y="169544"/>
                </a:lnTo>
                <a:lnTo>
                  <a:pt x="10223" y="169303"/>
                </a:lnTo>
                <a:lnTo>
                  <a:pt x="0" y="156844"/>
                </a:lnTo>
                <a:lnTo>
                  <a:pt x="0" y="12700"/>
                </a:lnTo>
                <a:lnTo>
                  <a:pt x="12700" y="0"/>
                </a:lnTo>
                <a:lnTo>
                  <a:pt x="3900805" y="0"/>
                </a:lnTo>
                <a:lnTo>
                  <a:pt x="3913505" y="12700"/>
                </a:lnTo>
                <a:lnTo>
                  <a:pt x="25400" y="127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144144"/>
                </a:lnTo>
                <a:lnTo>
                  <a:pt x="12700" y="144144"/>
                </a:lnTo>
                <a:lnTo>
                  <a:pt x="25400" y="156844"/>
                </a:lnTo>
                <a:lnTo>
                  <a:pt x="1003601" y="156844"/>
                </a:lnTo>
                <a:lnTo>
                  <a:pt x="1146746" y="162148"/>
                </a:lnTo>
                <a:lnTo>
                  <a:pt x="1146276" y="162166"/>
                </a:lnTo>
                <a:lnTo>
                  <a:pt x="3912294" y="162166"/>
                </a:lnTo>
                <a:lnTo>
                  <a:pt x="3900935" y="169532"/>
                </a:lnTo>
                <a:lnTo>
                  <a:pt x="660247" y="169532"/>
                </a:lnTo>
                <a:lnTo>
                  <a:pt x="660590" y="169544"/>
                </a:lnTo>
                <a:close/>
              </a:path>
              <a:path w="3913504" h="187960">
                <a:moveTo>
                  <a:pt x="25400" y="25400"/>
                </a:moveTo>
                <a:lnTo>
                  <a:pt x="12700" y="25400"/>
                </a:lnTo>
                <a:lnTo>
                  <a:pt x="25400" y="12700"/>
                </a:lnTo>
                <a:lnTo>
                  <a:pt x="25400" y="25400"/>
                </a:lnTo>
                <a:close/>
              </a:path>
              <a:path w="3913504" h="187960">
                <a:moveTo>
                  <a:pt x="3888105" y="25400"/>
                </a:moveTo>
                <a:lnTo>
                  <a:pt x="25400" y="25400"/>
                </a:lnTo>
                <a:lnTo>
                  <a:pt x="25400" y="12700"/>
                </a:lnTo>
                <a:lnTo>
                  <a:pt x="3888105" y="12700"/>
                </a:lnTo>
                <a:lnTo>
                  <a:pt x="3888105" y="25400"/>
                </a:lnTo>
                <a:close/>
              </a:path>
              <a:path w="3913504" h="187960">
                <a:moveTo>
                  <a:pt x="3888105" y="156844"/>
                </a:moveTo>
                <a:lnTo>
                  <a:pt x="3888105" y="12700"/>
                </a:lnTo>
                <a:lnTo>
                  <a:pt x="3900805" y="25400"/>
                </a:lnTo>
                <a:lnTo>
                  <a:pt x="3913505" y="25400"/>
                </a:lnTo>
                <a:lnTo>
                  <a:pt x="3913505" y="144144"/>
                </a:lnTo>
                <a:lnTo>
                  <a:pt x="3900792" y="144157"/>
                </a:lnTo>
                <a:lnTo>
                  <a:pt x="3888105" y="156844"/>
                </a:lnTo>
                <a:close/>
              </a:path>
              <a:path w="3913504" h="187960">
                <a:moveTo>
                  <a:pt x="3913505" y="25400"/>
                </a:moveTo>
                <a:lnTo>
                  <a:pt x="3900805" y="25400"/>
                </a:lnTo>
                <a:lnTo>
                  <a:pt x="3888105" y="12700"/>
                </a:lnTo>
                <a:lnTo>
                  <a:pt x="3913505" y="12700"/>
                </a:lnTo>
                <a:lnTo>
                  <a:pt x="3913505" y="25400"/>
                </a:lnTo>
                <a:close/>
              </a:path>
              <a:path w="3913504" h="187960">
                <a:moveTo>
                  <a:pt x="25400" y="156844"/>
                </a:moveTo>
                <a:lnTo>
                  <a:pt x="12700" y="144144"/>
                </a:lnTo>
                <a:lnTo>
                  <a:pt x="25400" y="144145"/>
                </a:lnTo>
                <a:lnTo>
                  <a:pt x="25400" y="156844"/>
                </a:lnTo>
                <a:close/>
              </a:path>
              <a:path w="3913504" h="187960">
                <a:moveTo>
                  <a:pt x="25400" y="144145"/>
                </a:moveTo>
                <a:lnTo>
                  <a:pt x="12700" y="144144"/>
                </a:lnTo>
                <a:lnTo>
                  <a:pt x="25400" y="144144"/>
                </a:lnTo>
                <a:close/>
              </a:path>
              <a:path w="3913504" h="187960">
                <a:moveTo>
                  <a:pt x="3912294" y="162166"/>
                </a:moveTo>
                <a:lnTo>
                  <a:pt x="1147216" y="162166"/>
                </a:lnTo>
                <a:lnTo>
                  <a:pt x="1146746" y="162148"/>
                </a:lnTo>
                <a:lnTo>
                  <a:pt x="1632737" y="144144"/>
                </a:lnTo>
                <a:lnTo>
                  <a:pt x="3888105" y="144144"/>
                </a:lnTo>
                <a:lnTo>
                  <a:pt x="3888105" y="156844"/>
                </a:lnTo>
                <a:lnTo>
                  <a:pt x="3913505" y="156844"/>
                </a:lnTo>
                <a:lnTo>
                  <a:pt x="3913263" y="159321"/>
                </a:lnTo>
                <a:lnTo>
                  <a:pt x="3912539" y="161709"/>
                </a:lnTo>
                <a:lnTo>
                  <a:pt x="3912294" y="162166"/>
                </a:lnTo>
                <a:close/>
              </a:path>
              <a:path w="3913504" h="187960">
                <a:moveTo>
                  <a:pt x="3913505" y="156844"/>
                </a:moveTo>
                <a:lnTo>
                  <a:pt x="3888105" y="156844"/>
                </a:lnTo>
                <a:lnTo>
                  <a:pt x="3900805" y="144144"/>
                </a:lnTo>
                <a:lnTo>
                  <a:pt x="3913505" y="144144"/>
                </a:lnTo>
                <a:lnTo>
                  <a:pt x="3913505" y="156844"/>
                </a:lnTo>
                <a:close/>
              </a:path>
              <a:path w="3913504" h="187960">
                <a:moveTo>
                  <a:pt x="1003601" y="156844"/>
                </a:moveTo>
                <a:lnTo>
                  <a:pt x="25400" y="156844"/>
                </a:lnTo>
                <a:lnTo>
                  <a:pt x="25400" y="144145"/>
                </a:lnTo>
                <a:lnTo>
                  <a:pt x="661187" y="144157"/>
                </a:lnTo>
                <a:lnTo>
                  <a:pt x="1003601" y="156844"/>
                </a:lnTo>
                <a:close/>
              </a:path>
              <a:path w="3913504" h="187960">
                <a:moveTo>
                  <a:pt x="1147216" y="162166"/>
                </a:moveTo>
                <a:lnTo>
                  <a:pt x="1146276" y="162166"/>
                </a:lnTo>
                <a:lnTo>
                  <a:pt x="1146746" y="162148"/>
                </a:lnTo>
                <a:lnTo>
                  <a:pt x="1147216" y="162166"/>
                </a:lnTo>
                <a:close/>
              </a:path>
              <a:path w="3913504" h="187960">
                <a:moveTo>
                  <a:pt x="1147216" y="187553"/>
                </a:moveTo>
                <a:lnTo>
                  <a:pt x="1146276" y="187553"/>
                </a:lnTo>
                <a:lnTo>
                  <a:pt x="660247" y="169532"/>
                </a:lnTo>
                <a:lnTo>
                  <a:pt x="660717" y="169544"/>
                </a:lnTo>
                <a:lnTo>
                  <a:pt x="1632877" y="169544"/>
                </a:lnTo>
                <a:lnTo>
                  <a:pt x="1147216" y="187553"/>
                </a:lnTo>
                <a:close/>
              </a:path>
              <a:path w="3913504" h="187960">
                <a:moveTo>
                  <a:pt x="1632737" y="169544"/>
                </a:moveTo>
                <a:lnTo>
                  <a:pt x="660247" y="169532"/>
                </a:lnTo>
                <a:lnTo>
                  <a:pt x="1633219" y="169532"/>
                </a:lnTo>
                <a:lnTo>
                  <a:pt x="1632737" y="169544"/>
                </a:lnTo>
                <a:close/>
              </a:path>
              <a:path w="3913504" h="187960">
                <a:moveTo>
                  <a:pt x="1632877" y="169544"/>
                </a:moveTo>
                <a:lnTo>
                  <a:pt x="1632737" y="169544"/>
                </a:lnTo>
                <a:lnTo>
                  <a:pt x="1633219" y="169532"/>
                </a:lnTo>
                <a:lnTo>
                  <a:pt x="1632877" y="169544"/>
                </a:lnTo>
                <a:close/>
              </a:path>
              <a:path w="3913504" h="187960">
                <a:moveTo>
                  <a:pt x="3900805" y="169544"/>
                </a:moveTo>
                <a:lnTo>
                  <a:pt x="1632877" y="169544"/>
                </a:lnTo>
                <a:lnTo>
                  <a:pt x="1633219" y="169532"/>
                </a:lnTo>
                <a:lnTo>
                  <a:pt x="3900935" y="169532"/>
                </a:lnTo>
                <a:lnTo>
                  <a:pt x="3900805" y="169544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957320" y="1277620"/>
            <a:ext cx="4046854" cy="654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1270">
              <a:lnSpc>
                <a:spcPct val="100000"/>
              </a:lnSpc>
              <a:spcBef>
                <a:spcPts val="95"/>
              </a:spcBef>
            </a:pPr>
            <a:r>
              <a:rPr sz="1000" spc="-5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有标题的文字，题目居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中</a:t>
            </a:r>
            <a:endParaRPr sz="10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行尾虽不要求标齐，但未写完的句子至行尾时，留空不宜太多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915411" y="2427732"/>
            <a:ext cx="2809240" cy="160020"/>
          </a:xfrm>
          <a:custGeom>
            <a:avLst/>
            <a:gdLst/>
            <a:ahLst/>
            <a:cxnLst/>
            <a:rect l="l" t="t" r="r" b="b"/>
            <a:pathLst>
              <a:path w="2809240" h="160019">
                <a:moveTo>
                  <a:pt x="2808732" y="143256"/>
                </a:moveTo>
                <a:lnTo>
                  <a:pt x="0" y="143256"/>
                </a:lnTo>
                <a:lnTo>
                  <a:pt x="0" y="0"/>
                </a:lnTo>
                <a:lnTo>
                  <a:pt x="2808732" y="0"/>
                </a:lnTo>
                <a:lnTo>
                  <a:pt x="2808732" y="143256"/>
                </a:lnTo>
                <a:close/>
              </a:path>
              <a:path w="2809240" h="160019">
                <a:moveTo>
                  <a:pt x="818388" y="160019"/>
                </a:moveTo>
                <a:lnTo>
                  <a:pt x="467867" y="143256"/>
                </a:lnTo>
                <a:lnTo>
                  <a:pt x="1170432" y="143256"/>
                </a:lnTo>
                <a:lnTo>
                  <a:pt x="818388" y="16001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02585" y="2414270"/>
            <a:ext cx="2834005" cy="187325"/>
          </a:xfrm>
          <a:custGeom>
            <a:avLst/>
            <a:gdLst/>
            <a:ahLst/>
            <a:cxnLst/>
            <a:rect l="l" t="t" r="r" b="b"/>
            <a:pathLst>
              <a:path w="2834004" h="187325">
                <a:moveTo>
                  <a:pt x="480397" y="168910"/>
                </a:moveTo>
                <a:lnTo>
                  <a:pt x="12700" y="168910"/>
                </a:lnTo>
                <a:lnTo>
                  <a:pt x="10223" y="168668"/>
                </a:lnTo>
                <a:lnTo>
                  <a:pt x="0" y="156210"/>
                </a:lnTo>
                <a:lnTo>
                  <a:pt x="0" y="12700"/>
                </a:lnTo>
                <a:lnTo>
                  <a:pt x="12700" y="0"/>
                </a:lnTo>
                <a:lnTo>
                  <a:pt x="2821304" y="0"/>
                </a:lnTo>
                <a:lnTo>
                  <a:pt x="2834004" y="12700"/>
                </a:lnTo>
                <a:lnTo>
                  <a:pt x="25400" y="127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143510"/>
                </a:lnTo>
                <a:lnTo>
                  <a:pt x="12700" y="143510"/>
                </a:lnTo>
                <a:lnTo>
                  <a:pt x="25400" y="156210"/>
                </a:lnTo>
                <a:lnTo>
                  <a:pt x="729668" y="156210"/>
                </a:lnTo>
                <a:lnTo>
                  <a:pt x="831888" y="161434"/>
                </a:lnTo>
                <a:lnTo>
                  <a:pt x="831240" y="161467"/>
                </a:lnTo>
                <a:lnTo>
                  <a:pt x="2832828" y="161467"/>
                </a:lnTo>
                <a:lnTo>
                  <a:pt x="2821435" y="168897"/>
                </a:lnTo>
                <a:lnTo>
                  <a:pt x="480148" y="168897"/>
                </a:lnTo>
                <a:lnTo>
                  <a:pt x="480397" y="168910"/>
                </a:lnTo>
                <a:close/>
              </a:path>
              <a:path w="2834004" h="187325">
                <a:moveTo>
                  <a:pt x="25400" y="25400"/>
                </a:moveTo>
                <a:lnTo>
                  <a:pt x="12700" y="25400"/>
                </a:lnTo>
                <a:lnTo>
                  <a:pt x="25400" y="12700"/>
                </a:lnTo>
                <a:lnTo>
                  <a:pt x="25400" y="25400"/>
                </a:lnTo>
                <a:close/>
              </a:path>
              <a:path w="2834004" h="187325">
                <a:moveTo>
                  <a:pt x="2808604" y="25400"/>
                </a:moveTo>
                <a:lnTo>
                  <a:pt x="25400" y="25400"/>
                </a:lnTo>
                <a:lnTo>
                  <a:pt x="25400" y="12700"/>
                </a:lnTo>
                <a:lnTo>
                  <a:pt x="2808604" y="12700"/>
                </a:lnTo>
                <a:lnTo>
                  <a:pt x="2808604" y="25400"/>
                </a:lnTo>
                <a:close/>
              </a:path>
              <a:path w="2834004" h="187325">
                <a:moveTo>
                  <a:pt x="2808604" y="156210"/>
                </a:moveTo>
                <a:lnTo>
                  <a:pt x="2808604" y="12700"/>
                </a:lnTo>
                <a:lnTo>
                  <a:pt x="2821304" y="25400"/>
                </a:lnTo>
                <a:lnTo>
                  <a:pt x="2834004" y="25400"/>
                </a:lnTo>
                <a:lnTo>
                  <a:pt x="2834004" y="143510"/>
                </a:lnTo>
                <a:lnTo>
                  <a:pt x="2821292" y="143522"/>
                </a:lnTo>
                <a:lnTo>
                  <a:pt x="2808604" y="156210"/>
                </a:lnTo>
                <a:close/>
              </a:path>
              <a:path w="2834004" h="187325">
                <a:moveTo>
                  <a:pt x="2834004" y="25400"/>
                </a:moveTo>
                <a:lnTo>
                  <a:pt x="2821304" y="25400"/>
                </a:lnTo>
                <a:lnTo>
                  <a:pt x="2808604" y="12700"/>
                </a:lnTo>
                <a:lnTo>
                  <a:pt x="2834004" y="12700"/>
                </a:lnTo>
                <a:lnTo>
                  <a:pt x="2834004" y="25400"/>
                </a:lnTo>
                <a:close/>
              </a:path>
              <a:path w="2834004" h="187325">
                <a:moveTo>
                  <a:pt x="25400" y="156210"/>
                </a:moveTo>
                <a:lnTo>
                  <a:pt x="12700" y="143510"/>
                </a:lnTo>
                <a:lnTo>
                  <a:pt x="25400" y="143510"/>
                </a:lnTo>
                <a:lnTo>
                  <a:pt x="25400" y="156210"/>
                </a:lnTo>
                <a:close/>
              </a:path>
              <a:path w="2834004" h="187325">
                <a:moveTo>
                  <a:pt x="25400" y="143510"/>
                </a:moveTo>
                <a:lnTo>
                  <a:pt x="12700" y="143510"/>
                </a:lnTo>
                <a:lnTo>
                  <a:pt x="25400" y="143510"/>
                </a:lnTo>
                <a:close/>
              </a:path>
              <a:path w="2834004" h="187325">
                <a:moveTo>
                  <a:pt x="2832828" y="161467"/>
                </a:moveTo>
                <a:lnTo>
                  <a:pt x="832535" y="161467"/>
                </a:lnTo>
                <a:lnTo>
                  <a:pt x="831888" y="161434"/>
                </a:lnTo>
                <a:lnTo>
                  <a:pt x="1182306" y="143522"/>
                </a:lnTo>
                <a:lnTo>
                  <a:pt x="1182954" y="143510"/>
                </a:lnTo>
                <a:lnTo>
                  <a:pt x="2808604" y="143510"/>
                </a:lnTo>
                <a:lnTo>
                  <a:pt x="2808604" y="156210"/>
                </a:lnTo>
                <a:lnTo>
                  <a:pt x="2834004" y="156210"/>
                </a:lnTo>
                <a:lnTo>
                  <a:pt x="2833763" y="158686"/>
                </a:lnTo>
                <a:lnTo>
                  <a:pt x="2833039" y="161074"/>
                </a:lnTo>
                <a:lnTo>
                  <a:pt x="2832828" y="161467"/>
                </a:lnTo>
                <a:close/>
              </a:path>
              <a:path w="2834004" h="187325">
                <a:moveTo>
                  <a:pt x="2834004" y="156210"/>
                </a:moveTo>
                <a:lnTo>
                  <a:pt x="2808604" y="156210"/>
                </a:lnTo>
                <a:lnTo>
                  <a:pt x="2821304" y="143510"/>
                </a:lnTo>
                <a:lnTo>
                  <a:pt x="2834004" y="143510"/>
                </a:lnTo>
                <a:lnTo>
                  <a:pt x="2834004" y="156210"/>
                </a:lnTo>
                <a:close/>
              </a:path>
              <a:path w="2834004" h="187325">
                <a:moveTo>
                  <a:pt x="729668" y="156210"/>
                </a:moveTo>
                <a:lnTo>
                  <a:pt x="25400" y="156210"/>
                </a:lnTo>
                <a:lnTo>
                  <a:pt x="25400" y="143510"/>
                </a:lnTo>
                <a:lnTo>
                  <a:pt x="481444" y="143522"/>
                </a:lnTo>
                <a:lnTo>
                  <a:pt x="729668" y="156210"/>
                </a:lnTo>
                <a:close/>
              </a:path>
              <a:path w="2834004" h="187325">
                <a:moveTo>
                  <a:pt x="832535" y="161467"/>
                </a:moveTo>
                <a:lnTo>
                  <a:pt x="831240" y="161467"/>
                </a:lnTo>
                <a:lnTo>
                  <a:pt x="831888" y="161434"/>
                </a:lnTo>
                <a:lnTo>
                  <a:pt x="832535" y="161467"/>
                </a:lnTo>
                <a:close/>
              </a:path>
              <a:path w="2834004" h="187325">
                <a:moveTo>
                  <a:pt x="832535" y="186829"/>
                </a:moveTo>
                <a:lnTo>
                  <a:pt x="831240" y="186829"/>
                </a:lnTo>
                <a:lnTo>
                  <a:pt x="480148" y="168897"/>
                </a:lnTo>
                <a:lnTo>
                  <a:pt x="480796" y="168910"/>
                </a:lnTo>
                <a:lnTo>
                  <a:pt x="1183353" y="168910"/>
                </a:lnTo>
                <a:lnTo>
                  <a:pt x="832535" y="186829"/>
                </a:lnTo>
                <a:close/>
              </a:path>
              <a:path w="2834004" h="187325">
                <a:moveTo>
                  <a:pt x="1182954" y="168910"/>
                </a:moveTo>
                <a:lnTo>
                  <a:pt x="480148" y="168897"/>
                </a:lnTo>
                <a:lnTo>
                  <a:pt x="1183601" y="168897"/>
                </a:lnTo>
                <a:lnTo>
                  <a:pt x="1182954" y="168910"/>
                </a:lnTo>
                <a:close/>
              </a:path>
              <a:path w="2834004" h="187325">
                <a:moveTo>
                  <a:pt x="1183353" y="168910"/>
                </a:moveTo>
                <a:lnTo>
                  <a:pt x="1182954" y="168910"/>
                </a:lnTo>
                <a:lnTo>
                  <a:pt x="1183601" y="168897"/>
                </a:lnTo>
                <a:lnTo>
                  <a:pt x="1183353" y="168910"/>
                </a:lnTo>
                <a:close/>
              </a:path>
              <a:path w="2834004" h="187325">
                <a:moveTo>
                  <a:pt x="2821304" y="168910"/>
                </a:moveTo>
                <a:lnTo>
                  <a:pt x="1183353" y="168910"/>
                </a:lnTo>
                <a:lnTo>
                  <a:pt x="1183601" y="168897"/>
                </a:lnTo>
                <a:lnTo>
                  <a:pt x="2821435" y="168897"/>
                </a:lnTo>
                <a:lnTo>
                  <a:pt x="2821304" y="168910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15567" y="3387852"/>
            <a:ext cx="1592580" cy="243840"/>
          </a:xfrm>
          <a:custGeom>
            <a:avLst/>
            <a:gdLst/>
            <a:ahLst/>
            <a:cxnLst/>
            <a:rect l="l" t="t" r="r" b="b"/>
            <a:pathLst>
              <a:path w="1592580" h="243839">
                <a:moveTo>
                  <a:pt x="1592580" y="216408"/>
                </a:moveTo>
                <a:lnTo>
                  <a:pt x="0" y="216408"/>
                </a:lnTo>
                <a:lnTo>
                  <a:pt x="0" y="0"/>
                </a:lnTo>
                <a:lnTo>
                  <a:pt x="1592580" y="0"/>
                </a:lnTo>
                <a:lnTo>
                  <a:pt x="1592580" y="216408"/>
                </a:lnTo>
                <a:close/>
              </a:path>
              <a:path w="1592580" h="243839">
                <a:moveTo>
                  <a:pt x="463295" y="243839"/>
                </a:moveTo>
                <a:lnTo>
                  <a:pt x="265175" y="216408"/>
                </a:lnTo>
                <a:lnTo>
                  <a:pt x="662939" y="216408"/>
                </a:lnTo>
                <a:lnTo>
                  <a:pt x="463295" y="243839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02360" y="3375660"/>
            <a:ext cx="1617980" cy="268605"/>
          </a:xfrm>
          <a:custGeom>
            <a:avLst/>
            <a:gdLst/>
            <a:ahLst/>
            <a:cxnLst/>
            <a:rect l="l" t="t" r="r" b="b"/>
            <a:pathLst>
              <a:path w="1617980" h="268604">
                <a:moveTo>
                  <a:pt x="277271" y="241300"/>
                </a:moveTo>
                <a:lnTo>
                  <a:pt x="12700" y="241300"/>
                </a:lnTo>
                <a:lnTo>
                  <a:pt x="10223" y="241058"/>
                </a:lnTo>
                <a:lnTo>
                  <a:pt x="0" y="228600"/>
                </a:lnTo>
                <a:lnTo>
                  <a:pt x="0" y="12700"/>
                </a:lnTo>
                <a:lnTo>
                  <a:pt x="12700" y="0"/>
                </a:lnTo>
                <a:lnTo>
                  <a:pt x="1605280" y="0"/>
                </a:lnTo>
                <a:lnTo>
                  <a:pt x="1617980" y="12700"/>
                </a:lnTo>
                <a:lnTo>
                  <a:pt x="25400" y="127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215900"/>
                </a:lnTo>
                <a:lnTo>
                  <a:pt x="12700" y="215900"/>
                </a:lnTo>
                <a:lnTo>
                  <a:pt x="25400" y="228600"/>
                </a:lnTo>
                <a:lnTo>
                  <a:pt x="372675" y="228600"/>
                </a:lnTo>
                <a:lnTo>
                  <a:pt x="465519" y="241185"/>
                </a:lnTo>
                <a:lnTo>
                  <a:pt x="276428" y="241185"/>
                </a:lnTo>
                <a:lnTo>
                  <a:pt x="277271" y="241300"/>
                </a:lnTo>
                <a:close/>
              </a:path>
              <a:path w="1617980" h="268604">
                <a:moveTo>
                  <a:pt x="25400" y="25400"/>
                </a:moveTo>
                <a:lnTo>
                  <a:pt x="12700" y="25400"/>
                </a:lnTo>
                <a:lnTo>
                  <a:pt x="25400" y="12700"/>
                </a:lnTo>
                <a:lnTo>
                  <a:pt x="25400" y="25400"/>
                </a:lnTo>
                <a:close/>
              </a:path>
              <a:path w="1617980" h="268604">
                <a:moveTo>
                  <a:pt x="1592580" y="25400"/>
                </a:moveTo>
                <a:lnTo>
                  <a:pt x="25400" y="25400"/>
                </a:lnTo>
                <a:lnTo>
                  <a:pt x="25400" y="12700"/>
                </a:lnTo>
                <a:lnTo>
                  <a:pt x="1592580" y="12700"/>
                </a:lnTo>
                <a:lnTo>
                  <a:pt x="1592580" y="25400"/>
                </a:lnTo>
                <a:close/>
              </a:path>
              <a:path w="1617980" h="268604">
                <a:moveTo>
                  <a:pt x="1592580" y="228600"/>
                </a:moveTo>
                <a:lnTo>
                  <a:pt x="1592580" y="12700"/>
                </a:lnTo>
                <a:lnTo>
                  <a:pt x="1605280" y="25400"/>
                </a:lnTo>
                <a:lnTo>
                  <a:pt x="1617980" y="25400"/>
                </a:lnTo>
                <a:lnTo>
                  <a:pt x="1617980" y="215900"/>
                </a:lnTo>
                <a:lnTo>
                  <a:pt x="1605280" y="215900"/>
                </a:lnTo>
                <a:lnTo>
                  <a:pt x="1592580" y="228600"/>
                </a:lnTo>
                <a:close/>
              </a:path>
              <a:path w="1617980" h="268604">
                <a:moveTo>
                  <a:pt x="1617980" y="25400"/>
                </a:moveTo>
                <a:lnTo>
                  <a:pt x="1605280" y="25400"/>
                </a:lnTo>
                <a:lnTo>
                  <a:pt x="1592580" y="12700"/>
                </a:lnTo>
                <a:lnTo>
                  <a:pt x="1617980" y="12700"/>
                </a:lnTo>
                <a:lnTo>
                  <a:pt x="1617980" y="25400"/>
                </a:lnTo>
                <a:close/>
              </a:path>
              <a:path w="1617980" h="268604">
                <a:moveTo>
                  <a:pt x="25400" y="228600"/>
                </a:moveTo>
                <a:lnTo>
                  <a:pt x="12700" y="215900"/>
                </a:lnTo>
                <a:lnTo>
                  <a:pt x="25400" y="215900"/>
                </a:lnTo>
                <a:lnTo>
                  <a:pt x="25400" y="228600"/>
                </a:lnTo>
                <a:close/>
              </a:path>
              <a:path w="1617980" h="268604">
                <a:moveTo>
                  <a:pt x="372675" y="228600"/>
                </a:moveTo>
                <a:lnTo>
                  <a:pt x="25400" y="228600"/>
                </a:lnTo>
                <a:lnTo>
                  <a:pt x="25400" y="215900"/>
                </a:lnTo>
                <a:lnTo>
                  <a:pt x="278130" y="215900"/>
                </a:lnTo>
                <a:lnTo>
                  <a:pt x="279831" y="216014"/>
                </a:lnTo>
                <a:lnTo>
                  <a:pt x="372675" y="228600"/>
                </a:lnTo>
                <a:close/>
              </a:path>
              <a:path w="1617980" h="268604">
                <a:moveTo>
                  <a:pt x="664581" y="243001"/>
                </a:moveTo>
                <a:lnTo>
                  <a:pt x="478917" y="243001"/>
                </a:lnTo>
                <a:lnTo>
                  <a:pt x="477208" y="242770"/>
                </a:lnTo>
                <a:lnTo>
                  <a:pt x="674573" y="216014"/>
                </a:lnTo>
                <a:lnTo>
                  <a:pt x="676275" y="215900"/>
                </a:lnTo>
                <a:lnTo>
                  <a:pt x="1592580" y="215900"/>
                </a:lnTo>
                <a:lnTo>
                  <a:pt x="1592580" y="228600"/>
                </a:lnTo>
                <a:lnTo>
                  <a:pt x="1617980" y="228600"/>
                </a:lnTo>
                <a:lnTo>
                  <a:pt x="1606453" y="241185"/>
                </a:lnTo>
                <a:lnTo>
                  <a:pt x="677976" y="241185"/>
                </a:lnTo>
                <a:lnTo>
                  <a:pt x="676275" y="241300"/>
                </a:lnTo>
                <a:lnTo>
                  <a:pt x="677133" y="241300"/>
                </a:lnTo>
                <a:lnTo>
                  <a:pt x="664581" y="243001"/>
                </a:lnTo>
                <a:close/>
              </a:path>
              <a:path w="1617980" h="268604">
                <a:moveTo>
                  <a:pt x="1617980" y="228600"/>
                </a:moveTo>
                <a:lnTo>
                  <a:pt x="1592580" y="228600"/>
                </a:lnTo>
                <a:lnTo>
                  <a:pt x="1605280" y="215900"/>
                </a:lnTo>
                <a:lnTo>
                  <a:pt x="1617980" y="215900"/>
                </a:lnTo>
                <a:lnTo>
                  <a:pt x="1617980" y="228600"/>
                </a:lnTo>
                <a:close/>
              </a:path>
              <a:path w="1617980" h="268604">
                <a:moveTo>
                  <a:pt x="477202" y="268287"/>
                </a:moveTo>
                <a:lnTo>
                  <a:pt x="475500" y="268173"/>
                </a:lnTo>
                <a:lnTo>
                  <a:pt x="276428" y="241185"/>
                </a:lnTo>
                <a:lnTo>
                  <a:pt x="278130" y="241300"/>
                </a:lnTo>
                <a:lnTo>
                  <a:pt x="466362" y="241300"/>
                </a:lnTo>
                <a:lnTo>
                  <a:pt x="477208" y="242770"/>
                </a:lnTo>
                <a:lnTo>
                  <a:pt x="475500" y="243001"/>
                </a:lnTo>
                <a:lnTo>
                  <a:pt x="664581" y="243001"/>
                </a:lnTo>
                <a:lnTo>
                  <a:pt x="478917" y="268173"/>
                </a:lnTo>
                <a:lnTo>
                  <a:pt x="477202" y="268287"/>
                </a:lnTo>
                <a:close/>
              </a:path>
              <a:path w="1617980" h="268604">
                <a:moveTo>
                  <a:pt x="466362" y="241300"/>
                </a:moveTo>
                <a:lnTo>
                  <a:pt x="278130" y="241300"/>
                </a:lnTo>
                <a:lnTo>
                  <a:pt x="276428" y="241185"/>
                </a:lnTo>
                <a:lnTo>
                  <a:pt x="465519" y="241185"/>
                </a:lnTo>
                <a:lnTo>
                  <a:pt x="466362" y="241300"/>
                </a:lnTo>
                <a:close/>
              </a:path>
              <a:path w="1617980" h="268604">
                <a:moveTo>
                  <a:pt x="677133" y="241300"/>
                </a:moveTo>
                <a:lnTo>
                  <a:pt x="676275" y="241300"/>
                </a:lnTo>
                <a:lnTo>
                  <a:pt x="677976" y="241185"/>
                </a:lnTo>
                <a:lnTo>
                  <a:pt x="677133" y="241300"/>
                </a:lnTo>
                <a:close/>
              </a:path>
              <a:path w="1617980" h="268604">
                <a:moveTo>
                  <a:pt x="1605280" y="241300"/>
                </a:moveTo>
                <a:lnTo>
                  <a:pt x="677133" y="241300"/>
                </a:lnTo>
                <a:lnTo>
                  <a:pt x="677976" y="241185"/>
                </a:lnTo>
                <a:lnTo>
                  <a:pt x="1606453" y="241185"/>
                </a:lnTo>
                <a:lnTo>
                  <a:pt x="1605280" y="241300"/>
                </a:lnTo>
                <a:close/>
              </a:path>
              <a:path w="1617980" h="268604">
                <a:moveTo>
                  <a:pt x="478917" y="243001"/>
                </a:moveTo>
                <a:lnTo>
                  <a:pt x="475500" y="243001"/>
                </a:lnTo>
                <a:lnTo>
                  <a:pt x="477208" y="242770"/>
                </a:lnTo>
                <a:lnTo>
                  <a:pt x="478917" y="243001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278889" y="3401060"/>
            <a:ext cx="12636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行首，段首要标齐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275076" y="2930652"/>
            <a:ext cx="3961129" cy="161925"/>
          </a:xfrm>
          <a:custGeom>
            <a:avLst/>
            <a:gdLst/>
            <a:ahLst/>
            <a:cxnLst/>
            <a:rect l="l" t="t" r="r" b="b"/>
            <a:pathLst>
              <a:path w="3961129" h="161925">
                <a:moveTo>
                  <a:pt x="3960876" y="144780"/>
                </a:moveTo>
                <a:lnTo>
                  <a:pt x="0" y="144780"/>
                </a:lnTo>
                <a:lnTo>
                  <a:pt x="0" y="0"/>
                </a:lnTo>
                <a:lnTo>
                  <a:pt x="3960876" y="0"/>
                </a:lnTo>
                <a:lnTo>
                  <a:pt x="3960876" y="144780"/>
                </a:lnTo>
                <a:close/>
              </a:path>
              <a:path w="3961129" h="161925">
                <a:moveTo>
                  <a:pt x="1155191" y="161544"/>
                </a:moveTo>
                <a:lnTo>
                  <a:pt x="659891" y="144780"/>
                </a:lnTo>
                <a:lnTo>
                  <a:pt x="1650491" y="144780"/>
                </a:lnTo>
                <a:lnTo>
                  <a:pt x="1155191" y="161544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62629" y="2917825"/>
            <a:ext cx="3985895" cy="187960"/>
          </a:xfrm>
          <a:custGeom>
            <a:avLst/>
            <a:gdLst/>
            <a:ahLst/>
            <a:cxnLst/>
            <a:rect l="l" t="t" r="r" b="b"/>
            <a:pathLst>
              <a:path w="3985895" h="187960">
                <a:moveTo>
                  <a:pt x="672674" y="169544"/>
                </a:moveTo>
                <a:lnTo>
                  <a:pt x="12700" y="169544"/>
                </a:lnTo>
                <a:lnTo>
                  <a:pt x="10223" y="169303"/>
                </a:lnTo>
                <a:lnTo>
                  <a:pt x="0" y="156844"/>
                </a:lnTo>
                <a:lnTo>
                  <a:pt x="0" y="12700"/>
                </a:lnTo>
                <a:lnTo>
                  <a:pt x="12700" y="0"/>
                </a:lnTo>
                <a:lnTo>
                  <a:pt x="3973195" y="0"/>
                </a:lnTo>
                <a:lnTo>
                  <a:pt x="3985895" y="12700"/>
                </a:lnTo>
                <a:lnTo>
                  <a:pt x="25400" y="127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144144"/>
                </a:lnTo>
                <a:lnTo>
                  <a:pt x="12700" y="144144"/>
                </a:lnTo>
                <a:lnTo>
                  <a:pt x="25400" y="156844"/>
                </a:lnTo>
                <a:lnTo>
                  <a:pt x="1022033" y="156844"/>
                </a:lnTo>
                <a:lnTo>
                  <a:pt x="1167860" y="162149"/>
                </a:lnTo>
                <a:lnTo>
                  <a:pt x="1167396" y="162166"/>
                </a:lnTo>
                <a:lnTo>
                  <a:pt x="3984684" y="162166"/>
                </a:lnTo>
                <a:lnTo>
                  <a:pt x="3973325" y="169532"/>
                </a:lnTo>
                <a:lnTo>
                  <a:pt x="672325" y="169532"/>
                </a:lnTo>
                <a:lnTo>
                  <a:pt x="672674" y="169544"/>
                </a:lnTo>
                <a:close/>
              </a:path>
              <a:path w="3985895" h="187960">
                <a:moveTo>
                  <a:pt x="25400" y="25400"/>
                </a:moveTo>
                <a:lnTo>
                  <a:pt x="12700" y="25400"/>
                </a:lnTo>
                <a:lnTo>
                  <a:pt x="25400" y="12700"/>
                </a:lnTo>
                <a:lnTo>
                  <a:pt x="25400" y="25400"/>
                </a:lnTo>
                <a:close/>
              </a:path>
              <a:path w="3985895" h="187960">
                <a:moveTo>
                  <a:pt x="3960495" y="25400"/>
                </a:moveTo>
                <a:lnTo>
                  <a:pt x="25400" y="25400"/>
                </a:lnTo>
                <a:lnTo>
                  <a:pt x="25400" y="12700"/>
                </a:lnTo>
                <a:lnTo>
                  <a:pt x="3960495" y="12700"/>
                </a:lnTo>
                <a:lnTo>
                  <a:pt x="3960495" y="25400"/>
                </a:lnTo>
                <a:close/>
              </a:path>
              <a:path w="3985895" h="187960">
                <a:moveTo>
                  <a:pt x="3960495" y="156844"/>
                </a:moveTo>
                <a:lnTo>
                  <a:pt x="3960495" y="12700"/>
                </a:lnTo>
                <a:lnTo>
                  <a:pt x="3973195" y="25400"/>
                </a:lnTo>
                <a:lnTo>
                  <a:pt x="3985895" y="25400"/>
                </a:lnTo>
                <a:lnTo>
                  <a:pt x="3985895" y="144144"/>
                </a:lnTo>
                <a:lnTo>
                  <a:pt x="3973182" y="144157"/>
                </a:lnTo>
                <a:lnTo>
                  <a:pt x="3960495" y="156844"/>
                </a:lnTo>
                <a:close/>
              </a:path>
              <a:path w="3985895" h="187960">
                <a:moveTo>
                  <a:pt x="3985895" y="25400"/>
                </a:moveTo>
                <a:lnTo>
                  <a:pt x="3973195" y="25400"/>
                </a:lnTo>
                <a:lnTo>
                  <a:pt x="3960495" y="12700"/>
                </a:lnTo>
                <a:lnTo>
                  <a:pt x="3985895" y="12700"/>
                </a:lnTo>
                <a:lnTo>
                  <a:pt x="3985895" y="25400"/>
                </a:lnTo>
                <a:close/>
              </a:path>
              <a:path w="3985895" h="187960">
                <a:moveTo>
                  <a:pt x="25400" y="156844"/>
                </a:moveTo>
                <a:lnTo>
                  <a:pt x="12700" y="144144"/>
                </a:lnTo>
                <a:lnTo>
                  <a:pt x="25400" y="144145"/>
                </a:lnTo>
                <a:lnTo>
                  <a:pt x="25400" y="156844"/>
                </a:lnTo>
                <a:close/>
              </a:path>
              <a:path w="3985895" h="187960">
                <a:moveTo>
                  <a:pt x="25400" y="144145"/>
                </a:moveTo>
                <a:lnTo>
                  <a:pt x="12700" y="144144"/>
                </a:lnTo>
                <a:lnTo>
                  <a:pt x="25400" y="144144"/>
                </a:lnTo>
                <a:close/>
              </a:path>
              <a:path w="3985895" h="187960">
                <a:moveTo>
                  <a:pt x="3984684" y="162166"/>
                </a:moveTo>
                <a:lnTo>
                  <a:pt x="1168323" y="162166"/>
                </a:lnTo>
                <a:lnTo>
                  <a:pt x="1167860" y="162149"/>
                </a:lnTo>
                <a:lnTo>
                  <a:pt x="1662899" y="144144"/>
                </a:lnTo>
                <a:lnTo>
                  <a:pt x="3960495" y="144144"/>
                </a:lnTo>
                <a:lnTo>
                  <a:pt x="3960495" y="156844"/>
                </a:lnTo>
                <a:lnTo>
                  <a:pt x="3985895" y="156844"/>
                </a:lnTo>
                <a:lnTo>
                  <a:pt x="3985653" y="159321"/>
                </a:lnTo>
                <a:lnTo>
                  <a:pt x="3984929" y="161709"/>
                </a:lnTo>
                <a:lnTo>
                  <a:pt x="3984684" y="162166"/>
                </a:lnTo>
                <a:close/>
              </a:path>
              <a:path w="3985895" h="187960">
                <a:moveTo>
                  <a:pt x="3985895" y="156844"/>
                </a:moveTo>
                <a:lnTo>
                  <a:pt x="3960495" y="156844"/>
                </a:lnTo>
                <a:lnTo>
                  <a:pt x="3973195" y="144144"/>
                </a:lnTo>
                <a:lnTo>
                  <a:pt x="3985895" y="144144"/>
                </a:lnTo>
                <a:lnTo>
                  <a:pt x="3985895" y="156844"/>
                </a:lnTo>
                <a:close/>
              </a:path>
              <a:path w="3985895" h="187960">
                <a:moveTo>
                  <a:pt x="1022033" y="156844"/>
                </a:moveTo>
                <a:lnTo>
                  <a:pt x="25400" y="156844"/>
                </a:lnTo>
                <a:lnTo>
                  <a:pt x="25400" y="144145"/>
                </a:lnTo>
                <a:lnTo>
                  <a:pt x="673239" y="144157"/>
                </a:lnTo>
                <a:lnTo>
                  <a:pt x="1022033" y="156844"/>
                </a:lnTo>
                <a:close/>
              </a:path>
              <a:path w="3985895" h="187960">
                <a:moveTo>
                  <a:pt x="1168323" y="162166"/>
                </a:moveTo>
                <a:lnTo>
                  <a:pt x="1167396" y="162166"/>
                </a:lnTo>
                <a:lnTo>
                  <a:pt x="1167860" y="162149"/>
                </a:lnTo>
                <a:lnTo>
                  <a:pt x="1168323" y="162166"/>
                </a:lnTo>
                <a:close/>
              </a:path>
              <a:path w="3985895" h="187960">
                <a:moveTo>
                  <a:pt x="1168323" y="187553"/>
                </a:moveTo>
                <a:lnTo>
                  <a:pt x="1167396" y="187553"/>
                </a:lnTo>
                <a:lnTo>
                  <a:pt x="672325" y="169532"/>
                </a:lnTo>
                <a:lnTo>
                  <a:pt x="672782" y="169544"/>
                </a:lnTo>
                <a:lnTo>
                  <a:pt x="1663020" y="169544"/>
                </a:lnTo>
                <a:lnTo>
                  <a:pt x="1168323" y="187553"/>
                </a:lnTo>
                <a:close/>
              </a:path>
              <a:path w="3985895" h="187960">
                <a:moveTo>
                  <a:pt x="1662899" y="169544"/>
                </a:moveTo>
                <a:lnTo>
                  <a:pt x="672325" y="169532"/>
                </a:lnTo>
                <a:lnTo>
                  <a:pt x="1663369" y="169532"/>
                </a:lnTo>
                <a:lnTo>
                  <a:pt x="1662899" y="169544"/>
                </a:lnTo>
                <a:close/>
              </a:path>
              <a:path w="3985895" h="187960">
                <a:moveTo>
                  <a:pt x="1663020" y="169544"/>
                </a:moveTo>
                <a:lnTo>
                  <a:pt x="1663369" y="169532"/>
                </a:lnTo>
                <a:lnTo>
                  <a:pt x="1663020" y="169544"/>
                </a:lnTo>
                <a:close/>
              </a:path>
              <a:path w="3985895" h="187960">
                <a:moveTo>
                  <a:pt x="3973195" y="169544"/>
                </a:moveTo>
                <a:lnTo>
                  <a:pt x="1663020" y="169544"/>
                </a:lnTo>
                <a:lnTo>
                  <a:pt x="1663369" y="169532"/>
                </a:lnTo>
                <a:lnTo>
                  <a:pt x="3973325" y="169532"/>
                </a:lnTo>
                <a:lnTo>
                  <a:pt x="3973195" y="169544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115945" y="2403475"/>
            <a:ext cx="4021454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字母大小要前后一致，斜度要通篇一致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10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269240">
              <a:lnSpc>
                <a:spcPct val="100000"/>
              </a:lnSpc>
            </a:pP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5.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段落开头，一般要空出</a:t>
            </a:r>
            <a:r>
              <a:rPr sz="1000" spc="-5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至</a:t>
            </a:r>
            <a:r>
              <a:rPr sz="1000" spc="-5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个相同规格小写字母</a:t>
            </a:r>
            <a:r>
              <a:rPr sz="1000" spc="25" dirty="0">
                <a:solidFill>
                  <a:srgbClr val="FFFFFF"/>
                </a:solidFill>
                <a:latin typeface="Arial"/>
                <a:cs typeface="Arial"/>
              </a:rPr>
              <a:t>“a”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或</a:t>
            </a:r>
            <a:r>
              <a:rPr sz="1000" spc="45" dirty="0">
                <a:solidFill>
                  <a:srgbClr val="FFFFFF"/>
                </a:solidFill>
                <a:latin typeface="Arial"/>
                <a:cs typeface="Arial"/>
              </a:rPr>
              <a:t>“o”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的宽度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203448" y="3435096"/>
            <a:ext cx="3601720" cy="242570"/>
          </a:xfrm>
          <a:custGeom>
            <a:avLst/>
            <a:gdLst/>
            <a:ahLst/>
            <a:cxnLst/>
            <a:rect l="l" t="t" r="r" b="b"/>
            <a:pathLst>
              <a:path w="3601720" h="242570">
                <a:moveTo>
                  <a:pt x="3601211" y="214883"/>
                </a:moveTo>
                <a:lnTo>
                  <a:pt x="0" y="214883"/>
                </a:lnTo>
                <a:lnTo>
                  <a:pt x="0" y="0"/>
                </a:lnTo>
                <a:lnTo>
                  <a:pt x="3601211" y="0"/>
                </a:lnTo>
                <a:lnTo>
                  <a:pt x="3601211" y="214883"/>
                </a:lnTo>
                <a:close/>
              </a:path>
              <a:path w="3601720" h="242570">
                <a:moveTo>
                  <a:pt x="1050036" y="242315"/>
                </a:moveTo>
                <a:lnTo>
                  <a:pt x="600455" y="214883"/>
                </a:lnTo>
                <a:lnTo>
                  <a:pt x="1499615" y="214883"/>
                </a:lnTo>
                <a:lnTo>
                  <a:pt x="1050036" y="242315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90875" y="3422015"/>
            <a:ext cx="3625850" cy="268605"/>
          </a:xfrm>
          <a:custGeom>
            <a:avLst/>
            <a:gdLst/>
            <a:ahLst/>
            <a:cxnLst/>
            <a:rect l="l" t="t" r="r" b="b"/>
            <a:pathLst>
              <a:path w="3625850" h="268604">
                <a:moveTo>
                  <a:pt x="612436" y="241300"/>
                </a:moveTo>
                <a:lnTo>
                  <a:pt x="12700" y="241300"/>
                </a:lnTo>
                <a:lnTo>
                  <a:pt x="10223" y="241058"/>
                </a:lnTo>
                <a:lnTo>
                  <a:pt x="0" y="228600"/>
                </a:lnTo>
                <a:lnTo>
                  <a:pt x="0" y="12700"/>
                </a:lnTo>
                <a:lnTo>
                  <a:pt x="12700" y="0"/>
                </a:lnTo>
                <a:lnTo>
                  <a:pt x="3613150" y="0"/>
                </a:lnTo>
                <a:lnTo>
                  <a:pt x="3625850" y="12700"/>
                </a:lnTo>
                <a:lnTo>
                  <a:pt x="25400" y="127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215900"/>
                </a:lnTo>
                <a:lnTo>
                  <a:pt x="12700" y="215900"/>
                </a:lnTo>
                <a:lnTo>
                  <a:pt x="25400" y="228600"/>
                </a:lnTo>
                <a:lnTo>
                  <a:pt x="824907" y="228600"/>
                </a:lnTo>
                <a:lnTo>
                  <a:pt x="1036278" y="241274"/>
                </a:lnTo>
                <a:lnTo>
                  <a:pt x="612013" y="241274"/>
                </a:lnTo>
                <a:lnTo>
                  <a:pt x="612436" y="241300"/>
                </a:lnTo>
                <a:close/>
              </a:path>
              <a:path w="3625850" h="268604">
                <a:moveTo>
                  <a:pt x="25400" y="25400"/>
                </a:moveTo>
                <a:lnTo>
                  <a:pt x="12700" y="25400"/>
                </a:lnTo>
                <a:lnTo>
                  <a:pt x="25400" y="12700"/>
                </a:lnTo>
                <a:lnTo>
                  <a:pt x="25400" y="25400"/>
                </a:lnTo>
                <a:close/>
              </a:path>
              <a:path w="3625850" h="268604">
                <a:moveTo>
                  <a:pt x="3600450" y="25400"/>
                </a:moveTo>
                <a:lnTo>
                  <a:pt x="25400" y="25400"/>
                </a:lnTo>
                <a:lnTo>
                  <a:pt x="25400" y="12700"/>
                </a:lnTo>
                <a:lnTo>
                  <a:pt x="3600450" y="12700"/>
                </a:lnTo>
                <a:lnTo>
                  <a:pt x="3600450" y="25400"/>
                </a:lnTo>
                <a:close/>
              </a:path>
              <a:path w="3625850" h="268604">
                <a:moveTo>
                  <a:pt x="3600450" y="228600"/>
                </a:moveTo>
                <a:lnTo>
                  <a:pt x="3600450" y="12700"/>
                </a:lnTo>
                <a:lnTo>
                  <a:pt x="3613150" y="25400"/>
                </a:lnTo>
                <a:lnTo>
                  <a:pt x="3625850" y="25400"/>
                </a:lnTo>
                <a:lnTo>
                  <a:pt x="3625850" y="215900"/>
                </a:lnTo>
                <a:lnTo>
                  <a:pt x="3613150" y="215900"/>
                </a:lnTo>
                <a:lnTo>
                  <a:pt x="3600450" y="228600"/>
                </a:lnTo>
                <a:close/>
              </a:path>
              <a:path w="3625850" h="268604">
                <a:moveTo>
                  <a:pt x="3625850" y="25400"/>
                </a:moveTo>
                <a:lnTo>
                  <a:pt x="3613150" y="25400"/>
                </a:lnTo>
                <a:lnTo>
                  <a:pt x="3600450" y="12700"/>
                </a:lnTo>
                <a:lnTo>
                  <a:pt x="3625850" y="12700"/>
                </a:lnTo>
                <a:lnTo>
                  <a:pt x="3625850" y="25400"/>
                </a:lnTo>
                <a:close/>
              </a:path>
              <a:path w="3625850" h="268604">
                <a:moveTo>
                  <a:pt x="25400" y="228600"/>
                </a:moveTo>
                <a:lnTo>
                  <a:pt x="12700" y="215900"/>
                </a:lnTo>
                <a:lnTo>
                  <a:pt x="25400" y="215900"/>
                </a:lnTo>
                <a:lnTo>
                  <a:pt x="25400" y="228600"/>
                </a:lnTo>
                <a:close/>
              </a:path>
              <a:path w="3625850" h="268604">
                <a:moveTo>
                  <a:pt x="824907" y="228600"/>
                </a:moveTo>
                <a:lnTo>
                  <a:pt x="25400" y="228600"/>
                </a:lnTo>
                <a:lnTo>
                  <a:pt x="25400" y="215900"/>
                </a:lnTo>
                <a:lnTo>
                  <a:pt x="612775" y="215900"/>
                </a:lnTo>
                <a:lnTo>
                  <a:pt x="613537" y="215925"/>
                </a:lnTo>
                <a:lnTo>
                  <a:pt x="824907" y="228600"/>
                </a:lnTo>
                <a:close/>
              </a:path>
              <a:path w="3625850" h="268604">
                <a:moveTo>
                  <a:pt x="1486328" y="242912"/>
                </a:moveTo>
                <a:lnTo>
                  <a:pt x="1063599" y="242912"/>
                </a:lnTo>
                <a:lnTo>
                  <a:pt x="1062843" y="242867"/>
                </a:lnTo>
                <a:lnTo>
                  <a:pt x="1512125" y="215925"/>
                </a:lnTo>
                <a:lnTo>
                  <a:pt x="1512887" y="215900"/>
                </a:lnTo>
                <a:lnTo>
                  <a:pt x="3600450" y="215900"/>
                </a:lnTo>
                <a:lnTo>
                  <a:pt x="3600450" y="228600"/>
                </a:lnTo>
                <a:lnTo>
                  <a:pt x="3625850" y="228600"/>
                </a:lnTo>
                <a:lnTo>
                  <a:pt x="3613410" y="241274"/>
                </a:lnTo>
                <a:lnTo>
                  <a:pt x="1513649" y="241274"/>
                </a:lnTo>
                <a:lnTo>
                  <a:pt x="1512887" y="241300"/>
                </a:lnTo>
                <a:lnTo>
                  <a:pt x="1513225" y="241300"/>
                </a:lnTo>
                <a:lnTo>
                  <a:pt x="1486328" y="242912"/>
                </a:lnTo>
                <a:close/>
              </a:path>
              <a:path w="3625850" h="268604">
                <a:moveTo>
                  <a:pt x="3625850" y="228600"/>
                </a:moveTo>
                <a:lnTo>
                  <a:pt x="3600450" y="228600"/>
                </a:lnTo>
                <a:lnTo>
                  <a:pt x="3613150" y="215900"/>
                </a:lnTo>
                <a:lnTo>
                  <a:pt x="3625850" y="215900"/>
                </a:lnTo>
                <a:lnTo>
                  <a:pt x="3625850" y="228600"/>
                </a:lnTo>
                <a:close/>
              </a:path>
              <a:path w="3625850" h="268604">
                <a:moveTo>
                  <a:pt x="1063599" y="268262"/>
                </a:moveTo>
                <a:lnTo>
                  <a:pt x="1062088" y="268262"/>
                </a:lnTo>
                <a:lnTo>
                  <a:pt x="612013" y="241274"/>
                </a:lnTo>
                <a:lnTo>
                  <a:pt x="612775" y="241300"/>
                </a:lnTo>
                <a:lnTo>
                  <a:pt x="1036701" y="241300"/>
                </a:lnTo>
                <a:lnTo>
                  <a:pt x="1062843" y="242867"/>
                </a:lnTo>
                <a:lnTo>
                  <a:pt x="1062088" y="242912"/>
                </a:lnTo>
                <a:lnTo>
                  <a:pt x="1486328" y="242912"/>
                </a:lnTo>
                <a:lnTo>
                  <a:pt x="1063599" y="268262"/>
                </a:lnTo>
                <a:close/>
              </a:path>
              <a:path w="3625850" h="268604">
                <a:moveTo>
                  <a:pt x="1036701" y="241300"/>
                </a:moveTo>
                <a:lnTo>
                  <a:pt x="612775" y="241300"/>
                </a:lnTo>
                <a:lnTo>
                  <a:pt x="612013" y="241274"/>
                </a:lnTo>
                <a:lnTo>
                  <a:pt x="1036278" y="241274"/>
                </a:lnTo>
                <a:lnTo>
                  <a:pt x="1036701" y="241300"/>
                </a:lnTo>
                <a:close/>
              </a:path>
              <a:path w="3625850" h="268604">
                <a:moveTo>
                  <a:pt x="1513225" y="241300"/>
                </a:moveTo>
                <a:lnTo>
                  <a:pt x="1512887" y="241300"/>
                </a:lnTo>
                <a:lnTo>
                  <a:pt x="1513649" y="241274"/>
                </a:lnTo>
                <a:lnTo>
                  <a:pt x="1513225" y="241300"/>
                </a:lnTo>
                <a:close/>
              </a:path>
              <a:path w="3625850" h="268604">
                <a:moveTo>
                  <a:pt x="3613150" y="241300"/>
                </a:moveTo>
                <a:lnTo>
                  <a:pt x="1513225" y="241300"/>
                </a:lnTo>
                <a:lnTo>
                  <a:pt x="1513649" y="241274"/>
                </a:lnTo>
                <a:lnTo>
                  <a:pt x="3613410" y="241274"/>
                </a:lnTo>
                <a:lnTo>
                  <a:pt x="3613150" y="241300"/>
                </a:lnTo>
                <a:close/>
              </a:path>
              <a:path w="3625850" h="268604">
                <a:moveTo>
                  <a:pt x="1063599" y="242912"/>
                </a:moveTo>
                <a:lnTo>
                  <a:pt x="1062088" y="242912"/>
                </a:lnTo>
                <a:lnTo>
                  <a:pt x="1062843" y="242867"/>
                </a:lnTo>
                <a:lnTo>
                  <a:pt x="1063599" y="242912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466465" y="3447415"/>
            <a:ext cx="307340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标点向左靠拢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不要居中，确保所有单词的间距一致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329940" y="3913632"/>
            <a:ext cx="3618229" cy="352425"/>
          </a:xfrm>
          <a:custGeom>
            <a:avLst/>
            <a:gdLst/>
            <a:ahLst/>
            <a:cxnLst/>
            <a:rect l="l" t="t" r="r" b="b"/>
            <a:pathLst>
              <a:path w="3618229" h="352425">
                <a:moveTo>
                  <a:pt x="3617976" y="313943"/>
                </a:moveTo>
                <a:lnTo>
                  <a:pt x="0" y="313943"/>
                </a:lnTo>
                <a:lnTo>
                  <a:pt x="0" y="0"/>
                </a:lnTo>
                <a:lnTo>
                  <a:pt x="3617976" y="0"/>
                </a:lnTo>
                <a:lnTo>
                  <a:pt x="3617976" y="313943"/>
                </a:lnTo>
                <a:close/>
              </a:path>
              <a:path w="3618229" h="352425">
                <a:moveTo>
                  <a:pt x="1056132" y="352043"/>
                </a:moveTo>
                <a:lnTo>
                  <a:pt x="603504" y="313943"/>
                </a:lnTo>
                <a:lnTo>
                  <a:pt x="1507236" y="313943"/>
                </a:lnTo>
                <a:lnTo>
                  <a:pt x="1056132" y="352043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17875" y="3901440"/>
            <a:ext cx="3642995" cy="377825"/>
          </a:xfrm>
          <a:custGeom>
            <a:avLst/>
            <a:gdLst/>
            <a:ahLst/>
            <a:cxnLst/>
            <a:rect l="l" t="t" r="r" b="b"/>
            <a:pathLst>
              <a:path w="3642995" h="377825">
                <a:moveTo>
                  <a:pt x="615127" y="338455"/>
                </a:moveTo>
                <a:lnTo>
                  <a:pt x="12700" y="338455"/>
                </a:lnTo>
                <a:lnTo>
                  <a:pt x="10223" y="338213"/>
                </a:lnTo>
                <a:lnTo>
                  <a:pt x="0" y="325755"/>
                </a:lnTo>
                <a:lnTo>
                  <a:pt x="0" y="12700"/>
                </a:lnTo>
                <a:lnTo>
                  <a:pt x="12700" y="0"/>
                </a:lnTo>
                <a:lnTo>
                  <a:pt x="3630295" y="0"/>
                </a:lnTo>
                <a:lnTo>
                  <a:pt x="3642995" y="12700"/>
                </a:lnTo>
                <a:lnTo>
                  <a:pt x="25400" y="127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313055"/>
                </a:lnTo>
                <a:lnTo>
                  <a:pt x="12700" y="313055"/>
                </a:lnTo>
                <a:lnTo>
                  <a:pt x="25400" y="325755"/>
                </a:lnTo>
                <a:lnTo>
                  <a:pt x="762911" y="325755"/>
                </a:lnTo>
                <a:lnTo>
                  <a:pt x="909097" y="338404"/>
                </a:lnTo>
                <a:lnTo>
                  <a:pt x="614540" y="338404"/>
                </a:lnTo>
                <a:lnTo>
                  <a:pt x="615127" y="338455"/>
                </a:lnTo>
                <a:close/>
              </a:path>
              <a:path w="3642995" h="377825">
                <a:moveTo>
                  <a:pt x="25400" y="25400"/>
                </a:moveTo>
                <a:lnTo>
                  <a:pt x="12700" y="25400"/>
                </a:lnTo>
                <a:lnTo>
                  <a:pt x="25400" y="12700"/>
                </a:lnTo>
                <a:lnTo>
                  <a:pt x="25400" y="25400"/>
                </a:lnTo>
                <a:close/>
              </a:path>
              <a:path w="3642995" h="377825">
                <a:moveTo>
                  <a:pt x="3617595" y="25400"/>
                </a:moveTo>
                <a:lnTo>
                  <a:pt x="25400" y="25400"/>
                </a:lnTo>
                <a:lnTo>
                  <a:pt x="25400" y="12700"/>
                </a:lnTo>
                <a:lnTo>
                  <a:pt x="3617595" y="12700"/>
                </a:lnTo>
                <a:lnTo>
                  <a:pt x="3617595" y="25400"/>
                </a:lnTo>
                <a:close/>
              </a:path>
              <a:path w="3642995" h="377825">
                <a:moveTo>
                  <a:pt x="3617595" y="325755"/>
                </a:moveTo>
                <a:lnTo>
                  <a:pt x="3617595" y="12700"/>
                </a:lnTo>
                <a:lnTo>
                  <a:pt x="3630295" y="25400"/>
                </a:lnTo>
                <a:lnTo>
                  <a:pt x="3642995" y="25400"/>
                </a:lnTo>
                <a:lnTo>
                  <a:pt x="3642995" y="313055"/>
                </a:lnTo>
                <a:lnTo>
                  <a:pt x="3630295" y="313055"/>
                </a:lnTo>
                <a:lnTo>
                  <a:pt x="3617595" y="325755"/>
                </a:lnTo>
                <a:close/>
              </a:path>
              <a:path w="3642995" h="377825">
                <a:moveTo>
                  <a:pt x="3642995" y="25400"/>
                </a:moveTo>
                <a:lnTo>
                  <a:pt x="3630295" y="25400"/>
                </a:lnTo>
                <a:lnTo>
                  <a:pt x="3617595" y="12700"/>
                </a:lnTo>
                <a:lnTo>
                  <a:pt x="3642995" y="12700"/>
                </a:lnTo>
                <a:lnTo>
                  <a:pt x="3642995" y="25400"/>
                </a:lnTo>
                <a:close/>
              </a:path>
              <a:path w="3642995" h="377825">
                <a:moveTo>
                  <a:pt x="25400" y="325755"/>
                </a:moveTo>
                <a:lnTo>
                  <a:pt x="12700" y="313055"/>
                </a:lnTo>
                <a:lnTo>
                  <a:pt x="25400" y="313055"/>
                </a:lnTo>
                <a:lnTo>
                  <a:pt x="25400" y="325755"/>
                </a:lnTo>
                <a:close/>
              </a:path>
              <a:path w="3642995" h="377825">
                <a:moveTo>
                  <a:pt x="762911" y="325755"/>
                </a:moveTo>
                <a:lnTo>
                  <a:pt x="25400" y="325755"/>
                </a:lnTo>
                <a:lnTo>
                  <a:pt x="25400" y="313055"/>
                </a:lnTo>
                <a:lnTo>
                  <a:pt x="615632" y="313055"/>
                </a:lnTo>
                <a:lnTo>
                  <a:pt x="616724" y="313105"/>
                </a:lnTo>
                <a:lnTo>
                  <a:pt x="762911" y="325755"/>
                </a:lnTo>
                <a:close/>
              </a:path>
              <a:path w="3642995" h="377825">
                <a:moveTo>
                  <a:pt x="1361349" y="352234"/>
                </a:moveTo>
                <a:lnTo>
                  <a:pt x="1068933" y="352234"/>
                </a:lnTo>
                <a:lnTo>
                  <a:pt x="1067841" y="352139"/>
                </a:lnTo>
                <a:lnTo>
                  <a:pt x="1518932" y="313105"/>
                </a:lnTo>
                <a:lnTo>
                  <a:pt x="1520037" y="313055"/>
                </a:lnTo>
                <a:lnTo>
                  <a:pt x="3617595" y="313055"/>
                </a:lnTo>
                <a:lnTo>
                  <a:pt x="3617595" y="325755"/>
                </a:lnTo>
                <a:lnTo>
                  <a:pt x="3642995" y="325755"/>
                </a:lnTo>
                <a:lnTo>
                  <a:pt x="3630816" y="338404"/>
                </a:lnTo>
                <a:lnTo>
                  <a:pt x="1521129" y="338404"/>
                </a:lnTo>
                <a:lnTo>
                  <a:pt x="1520037" y="338455"/>
                </a:lnTo>
                <a:lnTo>
                  <a:pt x="1520542" y="338455"/>
                </a:lnTo>
                <a:lnTo>
                  <a:pt x="1361349" y="352234"/>
                </a:lnTo>
                <a:close/>
              </a:path>
              <a:path w="3642995" h="377825">
                <a:moveTo>
                  <a:pt x="3642995" y="325755"/>
                </a:moveTo>
                <a:lnTo>
                  <a:pt x="3617595" y="325755"/>
                </a:lnTo>
                <a:lnTo>
                  <a:pt x="3630295" y="313055"/>
                </a:lnTo>
                <a:lnTo>
                  <a:pt x="3642995" y="313055"/>
                </a:lnTo>
                <a:lnTo>
                  <a:pt x="3642995" y="325755"/>
                </a:lnTo>
                <a:close/>
              </a:path>
              <a:path w="3642995" h="377825">
                <a:moveTo>
                  <a:pt x="1068933" y="377545"/>
                </a:moveTo>
                <a:lnTo>
                  <a:pt x="1066749" y="377545"/>
                </a:lnTo>
                <a:lnTo>
                  <a:pt x="614540" y="338404"/>
                </a:lnTo>
                <a:lnTo>
                  <a:pt x="615632" y="338455"/>
                </a:lnTo>
                <a:lnTo>
                  <a:pt x="909684" y="338455"/>
                </a:lnTo>
                <a:lnTo>
                  <a:pt x="1067841" y="352139"/>
                </a:lnTo>
                <a:lnTo>
                  <a:pt x="1066749" y="352234"/>
                </a:lnTo>
                <a:lnTo>
                  <a:pt x="1361349" y="352234"/>
                </a:lnTo>
                <a:lnTo>
                  <a:pt x="1068933" y="377545"/>
                </a:lnTo>
                <a:close/>
              </a:path>
              <a:path w="3642995" h="377825">
                <a:moveTo>
                  <a:pt x="909684" y="338455"/>
                </a:moveTo>
                <a:lnTo>
                  <a:pt x="615632" y="338455"/>
                </a:lnTo>
                <a:lnTo>
                  <a:pt x="614540" y="338404"/>
                </a:lnTo>
                <a:lnTo>
                  <a:pt x="909097" y="338404"/>
                </a:lnTo>
                <a:lnTo>
                  <a:pt x="909684" y="338455"/>
                </a:lnTo>
                <a:close/>
              </a:path>
              <a:path w="3642995" h="377825">
                <a:moveTo>
                  <a:pt x="1520542" y="338455"/>
                </a:moveTo>
                <a:lnTo>
                  <a:pt x="1520037" y="338455"/>
                </a:lnTo>
                <a:lnTo>
                  <a:pt x="1521129" y="338404"/>
                </a:lnTo>
                <a:lnTo>
                  <a:pt x="1520542" y="338455"/>
                </a:lnTo>
                <a:close/>
              </a:path>
              <a:path w="3642995" h="377825">
                <a:moveTo>
                  <a:pt x="3630295" y="338455"/>
                </a:moveTo>
                <a:lnTo>
                  <a:pt x="1520542" y="338455"/>
                </a:lnTo>
                <a:lnTo>
                  <a:pt x="1521129" y="338404"/>
                </a:lnTo>
                <a:lnTo>
                  <a:pt x="3630816" y="338404"/>
                </a:lnTo>
                <a:lnTo>
                  <a:pt x="3630295" y="338455"/>
                </a:lnTo>
                <a:close/>
              </a:path>
              <a:path w="3642995" h="377825">
                <a:moveTo>
                  <a:pt x="1068933" y="352234"/>
                </a:moveTo>
                <a:lnTo>
                  <a:pt x="1066749" y="352234"/>
                </a:lnTo>
                <a:lnTo>
                  <a:pt x="1067841" y="352139"/>
                </a:lnTo>
                <a:lnTo>
                  <a:pt x="1068933" y="352234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681729" y="3898900"/>
            <a:ext cx="291465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3505" marR="5080" indent="-90805">
              <a:lnSpc>
                <a:spcPct val="100000"/>
              </a:lnSpc>
              <a:spcBef>
                <a:spcPts val="95"/>
              </a:spcBef>
            </a:pPr>
            <a:r>
              <a:rPr sz="1000" spc="-5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000" spc="-3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每个字母之间的距离应大致相等，不可忽大忽小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 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每个单词之间的距离应大致相等，不可忽大忽小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38" name="灯片编号占位符 3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75</a:t>
            </a:fld>
            <a:endParaRPr lang="zh-CN" alt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2094" y="377825"/>
            <a:ext cx="709803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7150">
              <a:lnSpc>
                <a:spcPct val="100000"/>
              </a:lnSpc>
              <a:spcBef>
                <a:spcPts val="105"/>
              </a:spcBef>
            </a:pPr>
            <a:r>
              <a:rPr spc="-105" dirty="0">
                <a:latin typeface="Arial"/>
                <a:cs typeface="Arial"/>
              </a:rPr>
              <a:t>1</a:t>
            </a:r>
            <a:r>
              <a:rPr spc="-55" dirty="0">
                <a:latin typeface="Arial"/>
                <a:cs typeface="Arial"/>
              </a:rPr>
              <a:t>.</a:t>
            </a:r>
            <a:r>
              <a:rPr dirty="0"/>
              <a:t>句号</a:t>
            </a:r>
            <a:r>
              <a:rPr spc="-65" dirty="0">
                <a:latin typeface="Arial"/>
                <a:cs typeface="Arial"/>
              </a:rPr>
              <a:t>(</a:t>
            </a:r>
            <a:r>
              <a:rPr spc="-55" dirty="0">
                <a:latin typeface="Arial"/>
                <a:cs typeface="Arial"/>
              </a:rPr>
              <a:t>.</a:t>
            </a:r>
            <a:r>
              <a:rPr spc="-65" dirty="0">
                <a:latin typeface="Arial"/>
                <a:cs typeface="Arial"/>
              </a:rPr>
              <a:t>)</a:t>
            </a:r>
            <a:r>
              <a:rPr dirty="0"/>
              <a:t>多用在一句话结束后的句末，写在句末单词的右下角， 不要写在中腰的位置。英语句点是小圆点</a:t>
            </a:r>
            <a:r>
              <a:rPr spc="-15" dirty="0"/>
              <a:t>（</a:t>
            </a:r>
            <a:r>
              <a:rPr spc="-15" dirty="0">
                <a:latin typeface="Arial"/>
                <a:cs typeface="Arial"/>
              </a:rPr>
              <a:t>.</a:t>
            </a:r>
            <a:r>
              <a:rPr spc="-15" dirty="0"/>
              <a:t>），</a:t>
            </a:r>
            <a:r>
              <a:rPr dirty="0"/>
              <a:t>不能写成中</a:t>
            </a:r>
            <a:r>
              <a:rPr spc="5" dirty="0"/>
              <a:t>文 </a:t>
            </a:r>
            <a:r>
              <a:rPr dirty="0"/>
              <a:t>句号</a:t>
            </a:r>
            <a:r>
              <a:rPr spc="-65" dirty="0">
                <a:latin typeface="Arial"/>
                <a:cs typeface="Arial"/>
              </a:rPr>
              <a:t>(</a:t>
            </a:r>
            <a:r>
              <a:rPr dirty="0"/>
              <a:t>。</a:t>
            </a:r>
            <a:r>
              <a:rPr spc="-60" dirty="0">
                <a:latin typeface="Arial"/>
                <a:cs typeface="Arial"/>
              </a:rPr>
              <a:t>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22094" y="3181985"/>
            <a:ext cx="7270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逗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号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51785" y="3181985"/>
            <a:ext cx="38360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写在单词的右下角，位置同句点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7700" y="1661160"/>
            <a:ext cx="7848600" cy="858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29611" y="3116580"/>
            <a:ext cx="504444" cy="486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4172" y="3732276"/>
            <a:ext cx="7831835" cy="918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77724"/>
            <a:ext cx="1321308" cy="1353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76</a:t>
            </a:fld>
            <a:endParaRPr lang="zh-CN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94485" y="683387"/>
            <a:ext cx="7138034" cy="197612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1595755" algn="l"/>
              </a:tabLst>
            </a:pP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连 字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符	与</a:t>
            </a:r>
            <a:r>
              <a:rPr sz="2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破折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号</a:t>
            </a:r>
            <a:endParaRPr sz="2000">
              <a:latin typeface="Noto Sans CJK JP Regular"/>
              <a:cs typeface="Noto Sans CJK JP Regular"/>
            </a:endParaRPr>
          </a:p>
          <a:p>
            <a:pPr marL="12700" marR="508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连字符多用在合成词和跨行未完的单词之间，连字符不要写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太长了容易跟破折号混淆。其长度应该与一个字母的宽度相当。 而破折号表示解释、说明等，长度约占两个字母的位置。书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写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破折号时，与前后的单词应有一定的距离。连字符和破折号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均 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应放在小写字母的中腰位置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15211" y="3252216"/>
            <a:ext cx="7371588" cy="850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44723" y="748284"/>
            <a:ext cx="333756" cy="313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7971" y="748284"/>
            <a:ext cx="524255" cy="333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77724"/>
            <a:ext cx="1321308" cy="1353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77</a:t>
            </a:fld>
            <a:endParaRPr lang="zh-CN" alt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pc="-80" dirty="0">
                <a:latin typeface="Arial"/>
                <a:cs typeface="Arial"/>
              </a:rPr>
              <a:t>4.</a:t>
            </a:r>
            <a:r>
              <a:rPr dirty="0"/>
              <a:t>省略</a:t>
            </a:r>
            <a:r>
              <a:rPr spc="5" dirty="0"/>
              <a:t>号</a:t>
            </a: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2042160" algn="l"/>
              </a:tabLst>
            </a:pPr>
            <a:r>
              <a:rPr dirty="0"/>
              <a:t>英语的省略号</a:t>
            </a:r>
            <a:r>
              <a:rPr spc="170" dirty="0">
                <a:latin typeface="Arial"/>
                <a:cs typeface="Arial"/>
              </a:rPr>
              <a:t>“</a:t>
            </a:r>
            <a:r>
              <a:rPr dirty="0">
                <a:latin typeface="Arial"/>
                <a:cs typeface="Arial"/>
              </a:rPr>
              <a:t>	</a:t>
            </a:r>
            <a:r>
              <a:rPr spc="165" dirty="0">
                <a:latin typeface="Arial"/>
                <a:cs typeface="Arial"/>
              </a:rPr>
              <a:t>”</a:t>
            </a:r>
            <a:r>
              <a:rPr dirty="0"/>
              <a:t>是三个圆点，不是汉语的六个圆点</a:t>
            </a:r>
            <a:r>
              <a:rPr spc="170" dirty="0">
                <a:latin typeface="Arial"/>
                <a:cs typeface="Arial"/>
              </a:rPr>
              <a:t>“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32469" y="1109344"/>
            <a:ext cx="3860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65" dirty="0">
                <a:solidFill>
                  <a:srgbClr val="FFFFFF"/>
                </a:solidFill>
                <a:latin typeface="Arial"/>
                <a:cs typeface="Arial"/>
              </a:rPr>
              <a:t>”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，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4485" y="1414144"/>
            <a:ext cx="48520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三个圆点是等距平直的，书写位置同句点</a:t>
            </a: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84704" y="752856"/>
            <a:ext cx="606551" cy="370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84220" y="1121664"/>
            <a:ext cx="355091" cy="294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94676" y="1181100"/>
            <a:ext cx="638555" cy="313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0872" y="1933955"/>
            <a:ext cx="7805928" cy="4312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77724"/>
            <a:ext cx="1321308" cy="13533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78</a:t>
            </a:fld>
            <a:endParaRPr lang="zh-CN" alt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12" y="171386"/>
            <a:ext cx="8759825" cy="4799330"/>
          </a:xfrm>
          <a:custGeom>
            <a:avLst/>
            <a:gdLst/>
            <a:ahLst/>
            <a:cxnLst/>
            <a:rect l="l" t="t" r="r" b="b"/>
            <a:pathLst>
              <a:path w="8759825" h="4799330">
                <a:moveTo>
                  <a:pt x="8745486" y="4798822"/>
                </a:moveTo>
                <a:lnTo>
                  <a:pt x="14287" y="4798822"/>
                </a:lnTo>
                <a:lnTo>
                  <a:pt x="11506" y="4798555"/>
                </a:lnTo>
                <a:lnTo>
                  <a:pt x="0" y="4784534"/>
                </a:lnTo>
                <a:lnTo>
                  <a:pt x="0" y="14287"/>
                </a:lnTo>
                <a:lnTo>
                  <a:pt x="14287" y="0"/>
                </a:lnTo>
                <a:lnTo>
                  <a:pt x="8745486" y="0"/>
                </a:lnTo>
                <a:lnTo>
                  <a:pt x="8759774" y="14287"/>
                </a:lnTo>
                <a:lnTo>
                  <a:pt x="28574" y="14287"/>
                </a:lnTo>
                <a:lnTo>
                  <a:pt x="14287" y="28574"/>
                </a:lnTo>
                <a:lnTo>
                  <a:pt x="28574" y="28574"/>
                </a:lnTo>
                <a:lnTo>
                  <a:pt x="28574" y="4770247"/>
                </a:lnTo>
                <a:lnTo>
                  <a:pt x="14287" y="4770247"/>
                </a:lnTo>
                <a:lnTo>
                  <a:pt x="28574" y="4784534"/>
                </a:lnTo>
                <a:lnTo>
                  <a:pt x="8759774" y="4784534"/>
                </a:lnTo>
                <a:lnTo>
                  <a:pt x="8759494" y="4787328"/>
                </a:lnTo>
                <a:lnTo>
                  <a:pt x="8748268" y="4798555"/>
                </a:lnTo>
                <a:lnTo>
                  <a:pt x="8745486" y="4798822"/>
                </a:lnTo>
                <a:close/>
              </a:path>
              <a:path w="8759825" h="4799330">
                <a:moveTo>
                  <a:pt x="28574" y="28574"/>
                </a:moveTo>
                <a:lnTo>
                  <a:pt x="14287" y="28574"/>
                </a:lnTo>
                <a:lnTo>
                  <a:pt x="28574" y="14287"/>
                </a:lnTo>
                <a:lnTo>
                  <a:pt x="28574" y="28574"/>
                </a:lnTo>
                <a:close/>
              </a:path>
              <a:path w="8759825" h="4799330">
                <a:moveTo>
                  <a:pt x="8731199" y="28574"/>
                </a:moveTo>
                <a:lnTo>
                  <a:pt x="28574" y="28574"/>
                </a:lnTo>
                <a:lnTo>
                  <a:pt x="28574" y="14287"/>
                </a:lnTo>
                <a:lnTo>
                  <a:pt x="8731199" y="14287"/>
                </a:lnTo>
                <a:lnTo>
                  <a:pt x="8731199" y="28574"/>
                </a:lnTo>
                <a:close/>
              </a:path>
              <a:path w="8759825" h="4799330">
                <a:moveTo>
                  <a:pt x="8731199" y="4784534"/>
                </a:moveTo>
                <a:lnTo>
                  <a:pt x="8731199" y="14287"/>
                </a:lnTo>
                <a:lnTo>
                  <a:pt x="8745486" y="28574"/>
                </a:lnTo>
                <a:lnTo>
                  <a:pt x="8759774" y="28574"/>
                </a:lnTo>
                <a:lnTo>
                  <a:pt x="8759774" y="4770247"/>
                </a:lnTo>
                <a:lnTo>
                  <a:pt x="8745486" y="4770247"/>
                </a:lnTo>
                <a:lnTo>
                  <a:pt x="8731199" y="4784534"/>
                </a:lnTo>
                <a:close/>
              </a:path>
              <a:path w="8759825" h="4799330">
                <a:moveTo>
                  <a:pt x="8759774" y="28574"/>
                </a:moveTo>
                <a:lnTo>
                  <a:pt x="8745486" y="28574"/>
                </a:lnTo>
                <a:lnTo>
                  <a:pt x="8731199" y="14287"/>
                </a:lnTo>
                <a:lnTo>
                  <a:pt x="8759774" y="14287"/>
                </a:lnTo>
                <a:lnTo>
                  <a:pt x="8759774" y="28574"/>
                </a:lnTo>
                <a:close/>
              </a:path>
              <a:path w="8759825" h="4799330">
                <a:moveTo>
                  <a:pt x="28574" y="4784534"/>
                </a:moveTo>
                <a:lnTo>
                  <a:pt x="14287" y="4770247"/>
                </a:lnTo>
                <a:lnTo>
                  <a:pt x="28574" y="4770247"/>
                </a:lnTo>
                <a:lnTo>
                  <a:pt x="28574" y="4784534"/>
                </a:lnTo>
                <a:close/>
              </a:path>
              <a:path w="8759825" h="4799330">
                <a:moveTo>
                  <a:pt x="8731199" y="4784534"/>
                </a:moveTo>
                <a:lnTo>
                  <a:pt x="28574" y="4784534"/>
                </a:lnTo>
                <a:lnTo>
                  <a:pt x="28574" y="4770247"/>
                </a:lnTo>
                <a:lnTo>
                  <a:pt x="8731199" y="4770247"/>
                </a:lnTo>
                <a:lnTo>
                  <a:pt x="8731199" y="4784534"/>
                </a:lnTo>
                <a:close/>
              </a:path>
              <a:path w="8759825" h="4799330">
                <a:moveTo>
                  <a:pt x="8759774" y="4784534"/>
                </a:moveTo>
                <a:lnTo>
                  <a:pt x="8731199" y="4784534"/>
                </a:lnTo>
                <a:lnTo>
                  <a:pt x="8745486" y="4770247"/>
                </a:lnTo>
                <a:lnTo>
                  <a:pt x="8759774" y="4770247"/>
                </a:lnTo>
                <a:lnTo>
                  <a:pt x="8759774" y="4784534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668"/>
            <a:ext cx="1318260" cy="1353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0204" y="388620"/>
            <a:ext cx="483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000000"/>
                </a:solidFill>
              </a:rPr>
              <a:t>实</a:t>
            </a:r>
            <a:r>
              <a:rPr sz="1800" dirty="0">
                <a:solidFill>
                  <a:srgbClr val="000000"/>
                </a:solidFill>
              </a:rPr>
              <a:t>战 </a:t>
            </a:r>
            <a:r>
              <a:rPr sz="1800" spc="10" dirty="0">
                <a:solidFill>
                  <a:srgbClr val="000000"/>
                </a:solidFill>
              </a:rPr>
              <a:t>演</a:t>
            </a:r>
            <a:r>
              <a:rPr sz="1800" dirty="0">
                <a:solidFill>
                  <a:srgbClr val="000000"/>
                </a:solidFill>
              </a:rPr>
              <a:t>练</a:t>
            </a:r>
            <a:endParaRPr sz="1800"/>
          </a:p>
        </p:txBody>
      </p:sp>
      <p:sp>
        <p:nvSpPr>
          <p:cNvPr id="5" name="object 5"/>
          <p:cNvSpPr/>
          <p:nvPr/>
        </p:nvSpPr>
        <p:spPr>
          <a:xfrm>
            <a:off x="1318260" y="185928"/>
            <a:ext cx="7296911" cy="4770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79</a:t>
            </a:fld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655" y="0"/>
            <a:ext cx="3751262" cy="4442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41064" y="0"/>
            <a:ext cx="381000" cy="192405"/>
          </a:xfrm>
          <a:custGeom>
            <a:avLst/>
            <a:gdLst/>
            <a:ahLst/>
            <a:cxnLst/>
            <a:rect l="l" t="t" r="r" b="b"/>
            <a:pathLst>
              <a:path w="381000" h="192405">
                <a:moveTo>
                  <a:pt x="190411" y="192252"/>
                </a:moveTo>
                <a:lnTo>
                  <a:pt x="139770" y="185502"/>
                </a:lnTo>
                <a:lnTo>
                  <a:pt x="94266" y="166448"/>
                </a:lnTo>
                <a:lnTo>
                  <a:pt x="55719" y="136883"/>
                </a:lnTo>
                <a:lnTo>
                  <a:pt x="25947" y="98599"/>
                </a:lnTo>
                <a:lnTo>
                  <a:pt x="6767" y="53390"/>
                </a:lnTo>
                <a:lnTo>
                  <a:pt x="0" y="3047"/>
                </a:lnTo>
                <a:lnTo>
                  <a:pt x="411" y="0"/>
                </a:lnTo>
                <a:lnTo>
                  <a:pt x="380458" y="0"/>
                </a:lnTo>
                <a:lnTo>
                  <a:pt x="380911" y="3340"/>
                </a:lnTo>
                <a:lnTo>
                  <a:pt x="374106" y="53559"/>
                </a:lnTo>
                <a:lnTo>
                  <a:pt x="354901" y="98686"/>
                </a:lnTo>
                <a:lnTo>
                  <a:pt x="325113" y="136920"/>
                </a:lnTo>
                <a:lnTo>
                  <a:pt x="286558" y="166459"/>
                </a:lnTo>
                <a:lnTo>
                  <a:pt x="241052" y="185504"/>
                </a:lnTo>
                <a:lnTo>
                  <a:pt x="190411" y="192252"/>
                </a:lnTo>
                <a:close/>
              </a:path>
            </a:pathLst>
          </a:custGeom>
          <a:solidFill>
            <a:srgbClr val="F5EA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27604" y="4905540"/>
            <a:ext cx="266065" cy="236220"/>
          </a:xfrm>
          <a:custGeom>
            <a:avLst/>
            <a:gdLst/>
            <a:ahLst/>
            <a:cxnLst/>
            <a:rect l="l" t="t" r="r" b="b"/>
            <a:pathLst>
              <a:path w="266064" h="236220">
                <a:moveTo>
                  <a:pt x="214641" y="236054"/>
                </a:moveTo>
                <a:lnTo>
                  <a:pt x="51423" y="236054"/>
                </a:lnTo>
                <a:lnTo>
                  <a:pt x="26027" y="210782"/>
                </a:lnTo>
                <a:lnTo>
                  <a:pt x="7044" y="174515"/>
                </a:lnTo>
                <a:lnTo>
                  <a:pt x="0" y="132803"/>
                </a:lnTo>
                <a:lnTo>
                  <a:pt x="7044" y="90770"/>
                </a:lnTo>
                <a:lnTo>
                  <a:pt x="26027" y="54307"/>
                </a:lnTo>
                <a:lnTo>
                  <a:pt x="54794" y="25580"/>
                </a:lnTo>
                <a:lnTo>
                  <a:pt x="91209" y="6753"/>
                </a:lnTo>
                <a:lnTo>
                  <a:pt x="133070" y="0"/>
                </a:lnTo>
                <a:lnTo>
                  <a:pt x="174948" y="6756"/>
                </a:lnTo>
                <a:lnTo>
                  <a:pt x="211329" y="25580"/>
                </a:lnTo>
                <a:lnTo>
                  <a:pt x="239984" y="54235"/>
                </a:lnTo>
                <a:lnTo>
                  <a:pt x="258790" y="90601"/>
                </a:lnTo>
                <a:lnTo>
                  <a:pt x="265544" y="132473"/>
                </a:lnTo>
                <a:lnTo>
                  <a:pt x="258790" y="174346"/>
                </a:lnTo>
                <a:lnTo>
                  <a:pt x="239984" y="210711"/>
                </a:lnTo>
                <a:lnTo>
                  <a:pt x="214641" y="236054"/>
                </a:lnTo>
                <a:close/>
              </a:path>
            </a:pathLst>
          </a:custGeom>
          <a:solidFill>
            <a:srgbClr val="7ABEA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6248" y="4510938"/>
            <a:ext cx="478155" cy="475615"/>
          </a:xfrm>
          <a:custGeom>
            <a:avLst/>
            <a:gdLst/>
            <a:ahLst/>
            <a:cxnLst/>
            <a:rect l="l" t="t" r="r" b="b"/>
            <a:pathLst>
              <a:path w="478155" h="475614">
                <a:moveTo>
                  <a:pt x="238493" y="475183"/>
                </a:moveTo>
                <a:lnTo>
                  <a:pt x="190322" y="470356"/>
                </a:lnTo>
                <a:lnTo>
                  <a:pt x="145457" y="456511"/>
                </a:lnTo>
                <a:lnTo>
                  <a:pt x="104866" y="434605"/>
                </a:lnTo>
                <a:lnTo>
                  <a:pt x="69518" y="405593"/>
                </a:lnTo>
                <a:lnTo>
                  <a:pt x="40420" y="370492"/>
                </a:lnTo>
                <a:lnTo>
                  <a:pt x="18476" y="330179"/>
                </a:lnTo>
                <a:lnTo>
                  <a:pt x="4680" y="285644"/>
                </a:lnTo>
                <a:lnTo>
                  <a:pt x="0" y="237845"/>
                </a:lnTo>
                <a:lnTo>
                  <a:pt x="4680" y="189879"/>
                </a:lnTo>
                <a:lnTo>
                  <a:pt x="18476" y="145218"/>
                </a:lnTo>
                <a:lnTo>
                  <a:pt x="40420" y="104814"/>
                </a:lnTo>
                <a:lnTo>
                  <a:pt x="69583" y="69589"/>
                </a:lnTo>
                <a:lnTo>
                  <a:pt x="104907" y="40577"/>
                </a:lnTo>
                <a:lnTo>
                  <a:pt x="145477" y="18671"/>
                </a:lnTo>
                <a:lnTo>
                  <a:pt x="190329" y="4827"/>
                </a:lnTo>
                <a:lnTo>
                  <a:pt x="238493" y="0"/>
                </a:lnTo>
                <a:lnTo>
                  <a:pt x="286669" y="4827"/>
                </a:lnTo>
                <a:lnTo>
                  <a:pt x="331545" y="18675"/>
                </a:lnTo>
                <a:lnTo>
                  <a:pt x="372158" y="40590"/>
                </a:lnTo>
                <a:lnTo>
                  <a:pt x="407545" y="69621"/>
                </a:lnTo>
                <a:lnTo>
                  <a:pt x="436708" y="104752"/>
                </a:lnTo>
                <a:lnTo>
                  <a:pt x="458747" y="145110"/>
                </a:lnTo>
                <a:lnTo>
                  <a:pt x="472676" y="189709"/>
                </a:lnTo>
                <a:lnTo>
                  <a:pt x="477532" y="237591"/>
                </a:lnTo>
                <a:lnTo>
                  <a:pt x="472676" y="285474"/>
                </a:lnTo>
                <a:lnTo>
                  <a:pt x="458747" y="330072"/>
                </a:lnTo>
                <a:lnTo>
                  <a:pt x="436708" y="370430"/>
                </a:lnTo>
                <a:lnTo>
                  <a:pt x="407480" y="405625"/>
                </a:lnTo>
                <a:lnTo>
                  <a:pt x="372117" y="434619"/>
                </a:lnTo>
                <a:lnTo>
                  <a:pt x="331524" y="456515"/>
                </a:lnTo>
                <a:lnTo>
                  <a:pt x="286662" y="470356"/>
                </a:lnTo>
                <a:lnTo>
                  <a:pt x="238493" y="475183"/>
                </a:lnTo>
                <a:close/>
              </a:path>
            </a:pathLst>
          </a:custGeom>
          <a:solidFill>
            <a:srgbClr val="EB454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24327" y="4585957"/>
            <a:ext cx="213169" cy="2132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87217" y="2199335"/>
            <a:ext cx="6584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  <a:latin typeface="Impact"/>
                <a:cs typeface="Impact"/>
              </a:rPr>
              <a:t>02</a:t>
            </a:r>
            <a:endParaRPr sz="4800">
              <a:latin typeface="Impact"/>
              <a:cs typeface="Impac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36554" y="2387600"/>
            <a:ext cx="126530" cy="120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78934" y="2364105"/>
            <a:ext cx="281292" cy="2965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82845" y="2362835"/>
            <a:ext cx="295871" cy="29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94198" y="2361565"/>
            <a:ext cx="592924" cy="2971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37390" y="2430145"/>
            <a:ext cx="207772" cy="660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09120" y="2509520"/>
            <a:ext cx="264909" cy="1479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11533" y="2363470"/>
            <a:ext cx="267296" cy="2952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03836" y="2364740"/>
            <a:ext cx="290207" cy="2813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42570" y="2374900"/>
            <a:ext cx="225018" cy="946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07150" y="2482215"/>
            <a:ext cx="296163" cy="1778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0878" y="2368550"/>
            <a:ext cx="72618" cy="774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14922" y="2372995"/>
            <a:ext cx="292595" cy="2851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53949" y="2521585"/>
            <a:ext cx="221462" cy="13842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16445" y="2365375"/>
            <a:ext cx="296164" cy="1365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20649" y="2363470"/>
            <a:ext cx="283375" cy="2952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55205" y="2557145"/>
            <a:ext cx="65189" cy="863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22768" y="2364105"/>
            <a:ext cx="299440" cy="29336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729651" y="2366010"/>
            <a:ext cx="297357" cy="2889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35645" y="2365375"/>
            <a:ext cx="296468" cy="29273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429625" y="2383790"/>
            <a:ext cx="128853" cy="23812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652344" y="2387600"/>
            <a:ext cx="126530" cy="1200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12" y="171386"/>
            <a:ext cx="8759825" cy="4799330"/>
          </a:xfrm>
          <a:custGeom>
            <a:avLst/>
            <a:gdLst/>
            <a:ahLst/>
            <a:cxnLst/>
            <a:rect l="l" t="t" r="r" b="b"/>
            <a:pathLst>
              <a:path w="8759825" h="4799330">
                <a:moveTo>
                  <a:pt x="8745486" y="4798822"/>
                </a:moveTo>
                <a:lnTo>
                  <a:pt x="14287" y="4798822"/>
                </a:lnTo>
                <a:lnTo>
                  <a:pt x="11506" y="4798555"/>
                </a:lnTo>
                <a:lnTo>
                  <a:pt x="0" y="4784534"/>
                </a:lnTo>
                <a:lnTo>
                  <a:pt x="0" y="14287"/>
                </a:lnTo>
                <a:lnTo>
                  <a:pt x="14287" y="0"/>
                </a:lnTo>
                <a:lnTo>
                  <a:pt x="8745486" y="0"/>
                </a:lnTo>
                <a:lnTo>
                  <a:pt x="8759774" y="14287"/>
                </a:lnTo>
                <a:lnTo>
                  <a:pt x="28574" y="14287"/>
                </a:lnTo>
                <a:lnTo>
                  <a:pt x="14287" y="28574"/>
                </a:lnTo>
                <a:lnTo>
                  <a:pt x="28574" y="28574"/>
                </a:lnTo>
                <a:lnTo>
                  <a:pt x="28574" y="4770247"/>
                </a:lnTo>
                <a:lnTo>
                  <a:pt x="14287" y="4770247"/>
                </a:lnTo>
                <a:lnTo>
                  <a:pt x="28574" y="4784534"/>
                </a:lnTo>
                <a:lnTo>
                  <a:pt x="8759774" y="4784534"/>
                </a:lnTo>
                <a:lnTo>
                  <a:pt x="8759494" y="4787328"/>
                </a:lnTo>
                <a:lnTo>
                  <a:pt x="8748268" y="4798555"/>
                </a:lnTo>
                <a:lnTo>
                  <a:pt x="8745486" y="4798822"/>
                </a:lnTo>
                <a:close/>
              </a:path>
              <a:path w="8759825" h="4799330">
                <a:moveTo>
                  <a:pt x="28574" y="28574"/>
                </a:moveTo>
                <a:lnTo>
                  <a:pt x="14287" y="28574"/>
                </a:lnTo>
                <a:lnTo>
                  <a:pt x="28574" y="14287"/>
                </a:lnTo>
                <a:lnTo>
                  <a:pt x="28574" y="28574"/>
                </a:lnTo>
                <a:close/>
              </a:path>
              <a:path w="8759825" h="4799330">
                <a:moveTo>
                  <a:pt x="8731199" y="28574"/>
                </a:moveTo>
                <a:lnTo>
                  <a:pt x="28574" y="28574"/>
                </a:lnTo>
                <a:lnTo>
                  <a:pt x="28574" y="14287"/>
                </a:lnTo>
                <a:lnTo>
                  <a:pt x="8731199" y="14287"/>
                </a:lnTo>
                <a:lnTo>
                  <a:pt x="8731199" y="28574"/>
                </a:lnTo>
                <a:close/>
              </a:path>
              <a:path w="8759825" h="4799330">
                <a:moveTo>
                  <a:pt x="8731199" y="4784534"/>
                </a:moveTo>
                <a:lnTo>
                  <a:pt x="8731199" y="14287"/>
                </a:lnTo>
                <a:lnTo>
                  <a:pt x="8745486" y="28574"/>
                </a:lnTo>
                <a:lnTo>
                  <a:pt x="8759774" y="28574"/>
                </a:lnTo>
                <a:lnTo>
                  <a:pt x="8759774" y="4770247"/>
                </a:lnTo>
                <a:lnTo>
                  <a:pt x="8745486" y="4770247"/>
                </a:lnTo>
                <a:lnTo>
                  <a:pt x="8731199" y="4784534"/>
                </a:lnTo>
                <a:close/>
              </a:path>
              <a:path w="8759825" h="4799330">
                <a:moveTo>
                  <a:pt x="8759774" y="28574"/>
                </a:moveTo>
                <a:lnTo>
                  <a:pt x="8745486" y="28574"/>
                </a:lnTo>
                <a:lnTo>
                  <a:pt x="8731199" y="14287"/>
                </a:lnTo>
                <a:lnTo>
                  <a:pt x="8759774" y="14287"/>
                </a:lnTo>
                <a:lnTo>
                  <a:pt x="8759774" y="28574"/>
                </a:lnTo>
                <a:close/>
              </a:path>
              <a:path w="8759825" h="4799330">
                <a:moveTo>
                  <a:pt x="28574" y="4784534"/>
                </a:moveTo>
                <a:lnTo>
                  <a:pt x="14287" y="4770247"/>
                </a:lnTo>
                <a:lnTo>
                  <a:pt x="28574" y="4770247"/>
                </a:lnTo>
                <a:lnTo>
                  <a:pt x="28574" y="4784534"/>
                </a:lnTo>
                <a:close/>
              </a:path>
              <a:path w="8759825" h="4799330">
                <a:moveTo>
                  <a:pt x="8731199" y="4784534"/>
                </a:moveTo>
                <a:lnTo>
                  <a:pt x="28574" y="4784534"/>
                </a:lnTo>
                <a:lnTo>
                  <a:pt x="28574" y="4770247"/>
                </a:lnTo>
                <a:lnTo>
                  <a:pt x="8731199" y="4770247"/>
                </a:lnTo>
                <a:lnTo>
                  <a:pt x="8731199" y="4784534"/>
                </a:lnTo>
                <a:close/>
              </a:path>
              <a:path w="8759825" h="4799330">
                <a:moveTo>
                  <a:pt x="8759774" y="4784534"/>
                </a:moveTo>
                <a:lnTo>
                  <a:pt x="8731199" y="4784534"/>
                </a:lnTo>
                <a:lnTo>
                  <a:pt x="8745486" y="4770247"/>
                </a:lnTo>
                <a:lnTo>
                  <a:pt x="8759774" y="4770247"/>
                </a:lnTo>
                <a:lnTo>
                  <a:pt x="8759774" y="4784534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668"/>
            <a:ext cx="1318260" cy="1353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0204" y="388620"/>
            <a:ext cx="483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000000"/>
                </a:solidFill>
              </a:rPr>
              <a:t>实</a:t>
            </a:r>
            <a:r>
              <a:rPr sz="1800" dirty="0">
                <a:solidFill>
                  <a:srgbClr val="000000"/>
                </a:solidFill>
              </a:rPr>
              <a:t>战 </a:t>
            </a:r>
            <a:r>
              <a:rPr sz="1800" spc="10" dirty="0">
                <a:solidFill>
                  <a:srgbClr val="000000"/>
                </a:solidFill>
              </a:rPr>
              <a:t>演</a:t>
            </a:r>
            <a:r>
              <a:rPr sz="1800" dirty="0">
                <a:solidFill>
                  <a:srgbClr val="000000"/>
                </a:solidFill>
              </a:rPr>
              <a:t>练</a:t>
            </a:r>
            <a:endParaRPr sz="1800"/>
          </a:p>
        </p:txBody>
      </p:sp>
      <p:sp>
        <p:nvSpPr>
          <p:cNvPr id="5" name="object 5"/>
          <p:cNvSpPr/>
          <p:nvPr/>
        </p:nvSpPr>
        <p:spPr>
          <a:xfrm>
            <a:off x="4888991" y="68580"/>
            <a:ext cx="3704844" cy="4887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9160" y="0"/>
            <a:ext cx="3450336" cy="4957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80</a:t>
            </a:fld>
            <a:endParaRPr lang="zh-CN" alt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668"/>
            <a:ext cx="1318260" cy="1353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5440" y="344804"/>
            <a:ext cx="483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000000"/>
                </a:solidFill>
              </a:rPr>
              <a:t>实</a:t>
            </a:r>
            <a:r>
              <a:rPr sz="1800" dirty="0">
                <a:solidFill>
                  <a:srgbClr val="000000"/>
                </a:solidFill>
              </a:rPr>
              <a:t>战 </a:t>
            </a:r>
            <a:r>
              <a:rPr sz="1800" spc="10" dirty="0">
                <a:solidFill>
                  <a:srgbClr val="000000"/>
                </a:solidFill>
              </a:rPr>
              <a:t>演</a:t>
            </a:r>
            <a:r>
              <a:rPr sz="1800" dirty="0">
                <a:solidFill>
                  <a:srgbClr val="000000"/>
                </a:solidFill>
              </a:rPr>
              <a:t>练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1522475" y="13716"/>
            <a:ext cx="5736335" cy="5113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81</a:t>
            </a:fld>
            <a:endParaRPr lang="zh-CN" alt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03936"/>
            <a:ext cx="185597" cy="18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684"/>
            <a:ext cx="158115" cy="260985"/>
          </a:xfrm>
          <a:custGeom>
            <a:avLst/>
            <a:gdLst/>
            <a:ahLst/>
            <a:cxnLst/>
            <a:rect l="l" t="t" r="r" b="b"/>
            <a:pathLst>
              <a:path w="158115" h="260984">
                <a:moveTo>
                  <a:pt x="25654" y="260896"/>
                </a:moveTo>
                <a:lnTo>
                  <a:pt x="0" y="255776"/>
                </a:lnTo>
                <a:lnTo>
                  <a:pt x="0" y="5123"/>
                </a:lnTo>
                <a:lnTo>
                  <a:pt x="25654" y="0"/>
                </a:lnTo>
                <a:lnTo>
                  <a:pt x="76998" y="10251"/>
                </a:lnTo>
                <a:lnTo>
                  <a:pt x="118929" y="38209"/>
                </a:lnTo>
                <a:lnTo>
                  <a:pt x="147201" y="79676"/>
                </a:lnTo>
                <a:lnTo>
                  <a:pt x="157568" y="130454"/>
                </a:lnTo>
                <a:lnTo>
                  <a:pt x="147201" y="181225"/>
                </a:lnTo>
                <a:lnTo>
                  <a:pt x="118929" y="222688"/>
                </a:lnTo>
                <a:lnTo>
                  <a:pt x="76998" y="250644"/>
                </a:lnTo>
                <a:lnTo>
                  <a:pt x="25654" y="260896"/>
                </a:lnTo>
                <a:close/>
              </a:path>
            </a:pathLst>
          </a:custGeom>
          <a:solidFill>
            <a:srgbClr val="A9D25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414159"/>
            <a:ext cx="264795" cy="260985"/>
          </a:xfrm>
          <a:custGeom>
            <a:avLst/>
            <a:gdLst/>
            <a:ahLst/>
            <a:cxnLst/>
            <a:rect l="l" t="t" r="r" b="b"/>
            <a:pathLst>
              <a:path w="264795" h="260984">
                <a:moveTo>
                  <a:pt x="132499" y="260896"/>
                </a:moveTo>
                <a:lnTo>
                  <a:pt x="81147" y="250637"/>
                </a:lnTo>
                <a:lnTo>
                  <a:pt x="39155" y="222624"/>
                </a:lnTo>
                <a:lnTo>
                  <a:pt x="10710" y="181000"/>
                </a:lnTo>
                <a:lnTo>
                  <a:pt x="0" y="129908"/>
                </a:lnTo>
                <a:lnTo>
                  <a:pt x="10710" y="79445"/>
                </a:lnTo>
                <a:lnTo>
                  <a:pt x="39155" y="38141"/>
                </a:lnTo>
                <a:lnTo>
                  <a:pt x="81147" y="10243"/>
                </a:lnTo>
                <a:lnTo>
                  <a:pt x="132499" y="0"/>
                </a:lnTo>
                <a:lnTo>
                  <a:pt x="183848" y="10251"/>
                </a:lnTo>
                <a:lnTo>
                  <a:pt x="225779" y="38209"/>
                </a:lnTo>
                <a:lnTo>
                  <a:pt x="254048" y="79676"/>
                </a:lnTo>
                <a:lnTo>
                  <a:pt x="264414" y="130454"/>
                </a:lnTo>
                <a:lnTo>
                  <a:pt x="254048" y="181230"/>
                </a:lnTo>
                <a:lnTo>
                  <a:pt x="225779" y="222692"/>
                </a:lnTo>
                <a:lnTo>
                  <a:pt x="183848" y="250646"/>
                </a:lnTo>
                <a:lnTo>
                  <a:pt x="132499" y="260896"/>
                </a:lnTo>
                <a:close/>
              </a:path>
            </a:pathLst>
          </a:custGeom>
          <a:solidFill>
            <a:srgbClr val="97D2E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804" y="225552"/>
            <a:ext cx="458470" cy="450850"/>
          </a:xfrm>
          <a:custGeom>
            <a:avLst/>
            <a:gdLst/>
            <a:ahLst/>
            <a:cxnLst/>
            <a:rect l="l" t="t" r="r" b="b"/>
            <a:pathLst>
              <a:path w="458470" h="450850">
                <a:moveTo>
                  <a:pt x="228676" y="450850"/>
                </a:moveTo>
                <a:lnTo>
                  <a:pt x="182485" y="446270"/>
                </a:lnTo>
                <a:lnTo>
                  <a:pt x="139467" y="433134"/>
                </a:lnTo>
                <a:lnTo>
                  <a:pt x="100549" y="412350"/>
                </a:lnTo>
                <a:lnTo>
                  <a:pt x="66661" y="384824"/>
                </a:lnTo>
                <a:lnTo>
                  <a:pt x="38732" y="351461"/>
                </a:lnTo>
                <a:lnTo>
                  <a:pt x="17693" y="313170"/>
                </a:lnTo>
                <a:lnTo>
                  <a:pt x="4484" y="270940"/>
                </a:lnTo>
                <a:lnTo>
                  <a:pt x="0" y="225552"/>
                </a:lnTo>
                <a:lnTo>
                  <a:pt x="4484" y="180079"/>
                </a:lnTo>
                <a:lnTo>
                  <a:pt x="17739" y="137679"/>
                </a:lnTo>
                <a:lnTo>
                  <a:pt x="38775" y="99388"/>
                </a:lnTo>
                <a:lnTo>
                  <a:pt x="66694" y="66025"/>
                </a:lnTo>
                <a:lnTo>
                  <a:pt x="100570" y="38499"/>
                </a:lnTo>
                <a:lnTo>
                  <a:pt x="139477" y="17715"/>
                </a:lnTo>
                <a:lnTo>
                  <a:pt x="182488" y="4579"/>
                </a:lnTo>
                <a:lnTo>
                  <a:pt x="228676" y="0"/>
                </a:lnTo>
                <a:lnTo>
                  <a:pt x="274867" y="4580"/>
                </a:lnTo>
                <a:lnTo>
                  <a:pt x="317893" y="17717"/>
                </a:lnTo>
                <a:lnTo>
                  <a:pt x="356830" y="38505"/>
                </a:lnTo>
                <a:lnTo>
                  <a:pt x="390755" y="66041"/>
                </a:lnTo>
                <a:lnTo>
                  <a:pt x="418746" y="99419"/>
                </a:lnTo>
                <a:lnTo>
                  <a:pt x="439878" y="137733"/>
                </a:lnTo>
                <a:lnTo>
                  <a:pt x="453216" y="179994"/>
                </a:lnTo>
                <a:lnTo>
                  <a:pt x="457873" y="225425"/>
                </a:lnTo>
                <a:lnTo>
                  <a:pt x="453216" y="270855"/>
                </a:lnTo>
                <a:lnTo>
                  <a:pt x="439831" y="313223"/>
                </a:lnTo>
                <a:lnTo>
                  <a:pt x="418703" y="351492"/>
                </a:lnTo>
                <a:lnTo>
                  <a:pt x="390722" y="384840"/>
                </a:lnTo>
                <a:lnTo>
                  <a:pt x="356809" y="412357"/>
                </a:lnTo>
                <a:lnTo>
                  <a:pt x="317883" y="433136"/>
                </a:lnTo>
                <a:lnTo>
                  <a:pt x="274864" y="446270"/>
                </a:lnTo>
                <a:lnTo>
                  <a:pt x="228676" y="450850"/>
                </a:lnTo>
                <a:close/>
              </a:path>
            </a:pathLst>
          </a:custGeom>
          <a:solidFill>
            <a:srgbClr val="EA541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08760" y="1600200"/>
            <a:ext cx="6126479" cy="1554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82</a:t>
            </a:fld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011" y="103936"/>
            <a:ext cx="185597" cy="182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684"/>
            <a:ext cx="158115" cy="260985"/>
          </a:xfrm>
          <a:custGeom>
            <a:avLst/>
            <a:gdLst/>
            <a:ahLst/>
            <a:cxnLst/>
            <a:rect l="l" t="t" r="r" b="b"/>
            <a:pathLst>
              <a:path w="158115" h="260984">
                <a:moveTo>
                  <a:pt x="25654" y="260896"/>
                </a:moveTo>
                <a:lnTo>
                  <a:pt x="0" y="255776"/>
                </a:lnTo>
                <a:lnTo>
                  <a:pt x="0" y="5123"/>
                </a:lnTo>
                <a:lnTo>
                  <a:pt x="25654" y="0"/>
                </a:lnTo>
                <a:lnTo>
                  <a:pt x="76998" y="10251"/>
                </a:lnTo>
                <a:lnTo>
                  <a:pt x="118929" y="38209"/>
                </a:lnTo>
                <a:lnTo>
                  <a:pt x="147201" y="79676"/>
                </a:lnTo>
                <a:lnTo>
                  <a:pt x="157568" y="130454"/>
                </a:lnTo>
                <a:lnTo>
                  <a:pt x="147201" y="181225"/>
                </a:lnTo>
                <a:lnTo>
                  <a:pt x="118929" y="222688"/>
                </a:lnTo>
                <a:lnTo>
                  <a:pt x="76998" y="250644"/>
                </a:lnTo>
                <a:lnTo>
                  <a:pt x="25654" y="260896"/>
                </a:lnTo>
                <a:close/>
              </a:path>
            </a:pathLst>
          </a:custGeom>
          <a:solidFill>
            <a:srgbClr val="A9D25A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414159"/>
            <a:ext cx="264795" cy="260985"/>
          </a:xfrm>
          <a:custGeom>
            <a:avLst/>
            <a:gdLst/>
            <a:ahLst/>
            <a:cxnLst/>
            <a:rect l="l" t="t" r="r" b="b"/>
            <a:pathLst>
              <a:path w="264795" h="260984">
                <a:moveTo>
                  <a:pt x="132499" y="260896"/>
                </a:moveTo>
                <a:lnTo>
                  <a:pt x="81147" y="250637"/>
                </a:lnTo>
                <a:lnTo>
                  <a:pt x="39155" y="222624"/>
                </a:lnTo>
                <a:lnTo>
                  <a:pt x="10710" y="181000"/>
                </a:lnTo>
                <a:lnTo>
                  <a:pt x="0" y="129908"/>
                </a:lnTo>
                <a:lnTo>
                  <a:pt x="10710" y="79445"/>
                </a:lnTo>
                <a:lnTo>
                  <a:pt x="39155" y="38141"/>
                </a:lnTo>
                <a:lnTo>
                  <a:pt x="81147" y="10243"/>
                </a:lnTo>
                <a:lnTo>
                  <a:pt x="132499" y="0"/>
                </a:lnTo>
                <a:lnTo>
                  <a:pt x="183848" y="10251"/>
                </a:lnTo>
                <a:lnTo>
                  <a:pt x="225779" y="38209"/>
                </a:lnTo>
                <a:lnTo>
                  <a:pt x="254048" y="79676"/>
                </a:lnTo>
                <a:lnTo>
                  <a:pt x="264414" y="130454"/>
                </a:lnTo>
                <a:lnTo>
                  <a:pt x="254048" y="181230"/>
                </a:lnTo>
                <a:lnTo>
                  <a:pt x="225779" y="222692"/>
                </a:lnTo>
                <a:lnTo>
                  <a:pt x="183848" y="250646"/>
                </a:lnTo>
                <a:lnTo>
                  <a:pt x="132499" y="260896"/>
                </a:lnTo>
                <a:close/>
              </a:path>
            </a:pathLst>
          </a:custGeom>
          <a:solidFill>
            <a:srgbClr val="97D2E2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6804" y="225552"/>
            <a:ext cx="458470" cy="450850"/>
          </a:xfrm>
          <a:custGeom>
            <a:avLst/>
            <a:gdLst/>
            <a:ahLst/>
            <a:cxnLst/>
            <a:rect l="l" t="t" r="r" b="b"/>
            <a:pathLst>
              <a:path w="458470" h="450850">
                <a:moveTo>
                  <a:pt x="228676" y="450850"/>
                </a:moveTo>
                <a:lnTo>
                  <a:pt x="182485" y="446270"/>
                </a:lnTo>
                <a:lnTo>
                  <a:pt x="139467" y="433134"/>
                </a:lnTo>
                <a:lnTo>
                  <a:pt x="100549" y="412350"/>
                </a:lnTo>
                <a:lnTo>
                  <a:pt x="66661" y="384824"/>
                </a:lnTo>
                <a:lnTo>
                  <a:pt x="38732" y="351461"/>
                </a:lnTo>
                <a:lnTo>
                  <a:pt x="17693" y="313170"/>
                </a:lnTo>
                <a:lnTo>
                  <a:pt x="4484" y="270940"/>
                </a:lnTo>
                <a:lnTo>
                  <a:pt x="0" y="225552"/>
                </a:lnTo>
                <a:lnTo>
                  <a:pt x="4484" y="180079"/>
                </a:lnTo>
                <a:lnTo>
                  <a:pt x="17739" y="137679"/>
                </a:lnTo>
                <a:lnTo>
                  <a:pt x="38775" y="99388"/>
                </a:lnTo>
                <a:lnTo>
                  <a:pt x="66694" y="66025"/>
                </a:lnTo>
                <a:lnTo>
                  <a:pt x="100570" y="38499"/>
                </a:lnTo>
                <a:lnTo>
                  <a:pt x="139477" y="17715"/>
                </a:lnTo>
                <a:lnTo>
                  <a:pt x="182488" y="4579"/>
                </a:lnTo>
                <a:lnTo>
                  <a:pt x="228676" y="0"/>
                </a:lnTo>
                <a:lnTo>
                  <a:pt x="274867" y="4580"/>
                </a:lnTo>
                <a:lnTo>
                  <a:pt x="317893" y="17717"/>
                </a:lnTo>
                <a:lnTo>
                  <a:pt x="356830" y="38505"/>
                </a:lnTo>
                <a:lnTo>
                  <a:pt x="390755" y="66041"/>
                </a:lnTo>
                <a:lnTo>
                  <a:pt x="418746" y="99419"/>
                </a:lnTo>
                <a:lnTo>
                  <a:pt x="439878" y="137733"/>
                </a:lnTo>
                <a:lnTo>
                  <a:pt x="453216" y="179994"/>
                </a:lnTo>
                <a:lnTo>
                  <a:pt x="457873" y="225425"/>
                </a:lnTo>
                <a:lnTo>
                  <a:pt x="453216" y="270855"/>
                </a:lnTo>
                <a:lnTo>
                  <a:pt x="439831" y="313223"/>
                </a:lnTo>
                <a:lnTo>
                  <a:pt x="418703" y="351492"/>
                </a:lnTo>
                <a:lnTo>
                  <a:pt x="390722" y="384840"/>
                </a:lnTo>
                <a:lnTo>
                  <a:pt x="356809" y="412357"/>
                </a:lnTo>
                <a:lnTo>
                  <a:pt x="317883" y="433136"/>
                </a:lnTo>
                <a:lnTo>
                  <a:pt x="274864" y="446270"/>
                </a:lnTo>
                <a:lnTo>
                  <a:pt x="228676" y="450850"/>
                </a:lnTo>
                <a:close/>
              </a:path>
            </a:pathLst>
          </a:custGeom>
          <a:solidFill>
            <a:srgbClr val="EA541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6812" y="275590"/>
            <a:ext cx="310006" cy="109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5892" y="431800"/>
            <a:ext cx="215658" cy="33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0924" y="259080"/>
            <a:ext cx="216992" cy="2190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86001" y="258445"/>
            <a:ext cx="209854" cy="220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7463" y="267335"/>
            <a:ext cx="223456" cy="2120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45652" y="257810"/>
            <a:ext cx="206057" cy="217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67343" y="258445"/>
            <a:ext cx="219443" cy="2203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4368" y="257810"/>
            <a:ext cx="221462" cy="2209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25432" y="257810"/>
            <a:ext cx="216992" cy="2190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51124" y="258445"/>
            <a:ext cx="222351" cy="2197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79952" y="263525"/>
            <a:ext cx="110502" cy="2139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92461" y="276860"/>
            <a:ext cx="98234" cy="1917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05873" y="258445"/>
            <a:ext cx="224586" cy="21970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36035" y="259080"/>
            <a:ext cx="223024" cy="2165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65524" y="258445"/>
            <a:ext cx="222351" cy="21970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199737" y="275590"/>
            <a:ext cx="94132" cy="9017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33900" y="1131392"/>
            <a:ext cx="76200" cy="3379470"/>
          </a:xfrm>
          <a:custGeom>
            <a:avLst/>
            <a:gdLst/>
            <a:ahLst/>
            <a:cxnLst/>
            <a:rect l="l" t="t" r="r" b="b"/>
            <a:pathLst>
              <a:path w="76200" h="3379470">
                <a:moveTo>
                  <a:pt x="33337" y="75238"/>
                </a:moveTo>
                <a:lnTo>
                  <a:pt x="23268" y="73206"/>
                </a:lnTo>
                <a:lnTo>
                  <a:pt x="11158" y="65041"/>
                </a:lnTo>
                <a:lnTo>
                  <a:pt x="2993" y="52931"/>
                </a:lnTo>
                <a:lnTo>
                  <a:pt x="0" y="38099"/>
                </a:lnTo>
                <a:lnTo>
                  <a:pt x="2993" y="23268"/>
                </a:lnTo>
                <a:lnTo>
                  <a:pt x="11158" y="11158"/>
                </a:lnTo>
                <a:lnTo>
                  <a:pt x="23268" y="2993"/>
                </a:lnTo>
                <a:lnTo>
                  <a:pt x="38100" y="0"/>
                </a:lnTo>
                <a:lnTo>
                  <a:pt x="52931" y="2993"/>
                </a:lnTo>
                <a:lnTo>
                  <a:pt x="65041" y="11158"/>
                </a:lnTo>
                <a:lnTo>
                  <a:pt x="73206" y="23268"/>
                </a:lnTo>
                <a:lnTo>
                  <a:pt x="76200" y="38099"/>
                </a:lnTo>
                <a:lnTo>
                  <a:pt x="33337" y="38099"/>
                </a:lnTo>
                <a:lnTo>
                  <a:pt x="33337" y="75238"/>
                </a:lnTo>
                <a:close/>
              </a:path>
              <a:path w="76200" h="3379470">
                <a:moveTo>
                  <a:pt x="38100" y="76199"/>
                </a:moveTo>
                <a:lnTo>
                  <a:pt x="33337" y="75238"/>
                </a:lnTo>
                <a:lnTo>
                  <a:pt x="33337" y="38099"/>
                </a:lnTo>
                <a:lnTo>
                  <a:pt x="42862" y="38099"/>
                </a:lnTo>
                <a:lnTo>
                  <a:pt x="42862" y="75238"/>
                </a:lnTo>
                <a:lnTo>
                  <a:pt x="38100" y="76199"/>
                </a:lnTo>
                <a:close/>
              </a:path>
              <a:path w="76200" h="3379470">
                <a:moveTo>
                  <a:pt x="42862" y="75238"/>
                </a:moveTo>
                <a:lnTo>
                  <a:pt x="42862" y="38099"/>
                </a:lnTo>
                <a:lnTo>
                  <a:pt x="76200" y="38099"/>
                </a:lnTo>
                <a:lnTo>
                  <a:pt x="73206" y="52931"/>
                </a:lnTo>
                <a:lnTo>
                  <a:pt x="65041" y="65041"/>
                </a:lnTo>
                <a:lnTo>
                  <a:pt x="52931" y="73206"/>
                </a:lnTo>
                <a:lnTo>
                  <a:pt x="42862" y="75238"/>
                </a:lnTo>
                <a:close/>
              </a:path>
              <a:path w="76200" h="3379470">
                <a:moveTo>
                  <a:pt x="33337" y="3304231"/>
                </a:moveTo>
                <a:lnTo>
                  <a:pt x="33337" y="75238"/>
                </a:lnTo>
                <a:lnTo>
                  <a:pt x="38100" y="76199"/>
                </a:lnTo>
                <a:lnTo>
                  <a:pt x="42862" y="76199"/>
                </a:lnTo>
                <a:lnTo>
                  <a:pt x="42862" y="3303270"/>
                </a:lnTo>
                <a:lnTo>
                  <a:pt x="38100" y="3303269"/>
                </a:lnTo>
                <a:lnTo>
                  <a:pt x="33337" y="3304231"/>
                </a:lnTo>
                <a:close/>
              </a:path>
              <a:path w="76200" h="3379470">
                <a:moveTo>
                  <a:pt x="42862" y="76199"/>
                </a:moveTo>
                <a:lnTo>
                  <a:pt x="38100" y="76199"/>
                </a:lnTo>
                <a:lnTo>
                  <a:pt x="42862" y="75238"/>
                </a:lnTo>
                <a:lnTo>
                  <a:pt x="42862" y="76199"/>
                </a:lnTo>
                <a:close/>
              </a:path>
              <a:path w="76200" h="3379470">
                <a:moveTo>
                  <a:pt x="42862" y="3341369"/>
                </a:moveTo>
                <a:lnTo>
                  <a:pt x="33337" y="3341369"/>
                </a:lnTo>
                <a:lnTo>
                  <a:pt x="33337" y="3304231"/>
                </a:lnTo>
                <a:lnTo>
                  <a:pt x="38100" y="3303269"/>
                </a:lnTo>
                <a:lnTo>
                  <a:pt x="42862" y="3304231"/>
                </a:lnTo>
                <a:lnTo>
                  <a:pt x="42862" y="3341369"/>
                </a:lnTo>
                <a:close/>
              </a:path>
              <a:path w="76200" h="3379470">
                <a:moveTo>
                  <a:pt x="42862" y="3304231"/>
                </a:moveTo>
                <a:lnTo>
                  <a:pt x="38100" y="3303269"/>
                </a:lnTo>
                <a:lnTo>
                  <a:pt x="42862" y="3303270"/>
                </a:lnTo>
                <a:lnTo>
                  <a:pt x="42862" y="3304231"/>
                </a:lnTo>
                <a:close/>
              </a:path>
              <a:path w="76200" h="3379470">
                <a:moveTo>
                  <a:pt x="38100" y="3379469"/>
                </a:moveTo>
                <a:lnTo>
                  <a:pt x="23268" y="3376476"/>
                </a:lnTo>
                <a:lnTo>
                  <a:pt x="11158" y="3368311"/>
                </a:lnTo>
                <a:lnTo>
                  <a:pt x="2993" y="3356201"/>
                </a:lnTo>
                <a:lnTo>
                  <a:pt x="0" y="3341369"/>
                </a:lnTo>
                <a:lnTo>
                  <a:pt x="2993" y="3326538"/>
                </a:lnTo>
                <a:lnTo>
                  <a:pt x="11158" y="3314428"/>
                </a:lnTo>
                <a:lnTo>
                  <a:pt x="23268" y="3306263"/>
                </a:lnTo>
                <a:lnTo>
                  <a:pt x="33337" y="3304231"/>
                </a:lnTo>
                <a:lnTo>
                  <a:pt x="33337" y="3341369"/>
                </a:lnTo>
                <a:lnTo>
                  <a:pt x="76200" y="3341369"/>
                </a:lnTo>
                <a:lnTo>
                  <a:pt x="73206" y="3356201"/>
                </a:lnTo>
                <a:lnTo>
                  <a:pt x="65041" y="3368311"/>
                </a:lnTo>
                <a:lnTo>
                  <a:pt x="52931" y="3376476"/>
                </a:lnTo>
                <a:lnTo>
                  <a:pt x="38100" y="3379469"/>
                </a:lnTo>
                <a:close/>
              </a:path>
              <a:path w="76200" h="3379470">
                <a:moveTo>
                  <a:pt x="76200" y="3341369"/>
                </a:moveTo>
                <a:lnTo>
                  <a:pt x="42862" y="3341369"/>
                </a:lnTo>
                <a:lnTo>
                  <a:pt x="42862" y="3304231"/>
                </a:lnTo>
                <a:lnTo>
                  <a:pt x="52931" y="3306263"/>
                </a:lnTo>
                <a:lnTo>
                  <a:pt x="65041" y="3314428"/>
                </a:lnTo>
                <a:lnTo>
                  <a:pt x="73206" y="3326538"/>
                </a:lnTo>
                <a:lnTo>
                  <a:pt x="76200" y="334136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4024" y="792480"/>
            <a:ext cx="3022092" cy="41803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15128" y="792480"/>
            <a:ext cx="3144012" cy="41803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CN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965</Words>
  <Application>Microsoft Office PowerPoint</Application>
  <PresentationFormat>全屏显示(16:9)</PresentationFormat>
  <Paragraphs>329</Paragraphs>
  <Slides>82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82</vt:i4>
      </vt:variant>
    </vt:vector>
  </HeadingPairs>
  <TitlesOfParts>
    <vt:vector size="83" baseType="lpstr">
      <vt:lpstr>Office Theme</vt:lpstr>
      <vt:lpstr>幻灯片 1</vt:lpstr>
      <vt:lpstr>幻灯片 2</vt:lpstr>
      <vt:lpstr>contents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四线三格：易产生依赖，适合英语初学者或对英文 继续四线三格 ？ 字母笔画不熟悉的学习者。</vt:lpstr>
      <vt:lpstr>幻灯片 16</vt:lpstr>
      <vt:lpstr>至于素材方面，我们最好选择高中阶段的核心知 识作为练习素材。</vt:lpstr>
      <vt:lpstr>幻灯片 18</vt:lpstr>
      <vt:lpstr>实战 演练</vt:lpstr>
      <vt:lpstr>26个大写字母笔顺展示：</vt:lpstr>
      <vt:lpstr>幻灯片 21</vt:lpstr>
      <vt:lpstr>幻灯片 22</vt:lpstr>
      <vt:lpstr>幻灯片 23</vt:lpstr>
      <vt:lpstr>幻灯片 24</vt:lpstr>
      <vt:lpstr>26个大写字母练习指导</vt:lpstr>
      <vt:lpstr>幻灯片 26</vt:lpstr>
      <vt:lpstr>幻灯片 27</vt:lpstr>
      <vt:lpstr>26个大写字母练习指导</vt:lpstr>
      <vt:lpstr>幻灯片 29</vt:lpstr>
      <vt:lpstr>幻灯片 30</vt:lpstr>
      <vt:lpstr>幻灯片 31</vt:lpstr>
      <vt:lpstr>书写难点提示</vt:lpstr>
      <vt:lpstr>幻灯片 33</vt:lpstr>
      <vt:lpstr>幻灯片 34</vt:lpstr>
      <vt:lpstr>幻灯片 35</vt:lpstr>
      <vt:lpstr>书写难点提示</vt:lpstr>
      <vt:lpstr>幻灯片 37</vt:lpstr>
      <vt:lpstr>幻灯片 38</vt:lpstr>
      <vt:lpstr>幻灯片 39</vt:lpstr>
      <vt:lpstr>书写难点提示</vt:lpstr>
      <vt:lpstr>幻灯片 41</vt:lpstr>
      <vt:lpstr>幻灯片 42</vt:lpstr>
      <vt:lpstr>26个小写字母笔顺展示：</vt:lpstr>
      <vt:lpstr>26个小写字母笔顺展示：</vt:lpstr>
      <vt:lpstr>26个小写字母笔顺展示：</vt:lpstr>
      <vt:lpstr>26个小写字母笔顺展示：</vt:lpstr>
      <vt:lpstr>26个小写字母笔顺展示：</vt:lpstr>
      <vt:lpstr>14个小写字母的练习a,c,e,i,m,n,o,r,s,u,v,w,x,z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12个小写字母的练习b,d,h,k,l,t,f,g,j,p,q,y</vt:lpstr>
      <vt:lpstr>12个小写字母的练习b,d,h,k,l,t,f,g,j,p,q,y</vt:lpstr>
      <vt:lpstr>12个小写字母的练习b,d,h,k,l,t,f,g,j,p,q,y</vt:lpstr>
      <vt:lpstr>幻灯片 60</vt:lpstr>
      <vt:lpstr>12个小写字母的练习b,d,h,k,l,t,f,g,j,p,q,y</vt:lpstr>
      <vt:lpstr>12个小写字母的练习b,d,h,k,l,t,f,g,j,p,q,y</vt:lpstr>
      <vt:lpstr>12个小写字母的范例展示</vt:lpstr>
      <vt:lpstr>幻灯片 64</vt:lpstr>
      <vt:lpstr>12个小写字母书写难点提示</vt:lpstr>
      <vt:lpstr>幻灯片 66</vt:lpstr>
      <vt:lpstr>幻灯片 67</vt:lpstr>
      <vt:lpstr>幻灯片 68</vt:lpstr>
      <vt:lpstr>12个小写字母书写难点提示</vt:lpstr>
      <vt:lpstr>幻灯片 70</vt:lpstr>
      <vt:lpstr>幻灯片 71</vt:lpstr>
      <vt:lpstr>12个小写字母书写难点提示</vt:lpstr>
      <vt:lpstr>单词练习指导</vt:lpstr>
      <vt:lpstr>句子练习指导</vt:lpstr>
      <vt:lpstr>*以《学习型字帖英语规范书写教程》P11为例*</vt:lpstr>
      <vt:lpstr>1.句号(.)多用在一句话结束后的句末，写在句末单词的右下角， 不要写在中腰的位置。英语句点是小圆点（.），不能写成中文 句号(。)</vt:lpstr>
      <vt:lpstr>幻灯片 77</vt:lpstr>
      <vt:lpstr>4.省略号 英语的省略号“ ”是三个圆点，不是汉语的六个圆点“</vt:lpstr>
      <vt:lpstr>实战 演练</vt:lpstr>
      <vt:lpstr>实战 演练</vt:lpstr>
      <vt:lpstr>实战 演练</vt:lpstr>
      <vt:lpstr>幻灯片 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Microsoft</cp:lastModifiedBy>
  <cp:revision>2</cp:revision>
  <dcterms:created xsi:type="dcterms:W3CDTF">2018-10-04T14:41:56Z</dcterms:created>
  <dcterms:modified xsi:type="dcterms:W3CDTF">2019-07-06T09:44:07Z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2018-03-27T00:00:00Z</vt:filetime>
  </property>
  <property fmtid="{D5CDD505-2E9C-101B-9397-08002B2CF9AE}" pid="3" name="LastSaved">
    <vt:filetime>2018-10-04T00:00:00Z</vt:filetime>
  </property>
</Properties>
</file>