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61" r:id="rId2"/>
  </p:sldMasterIdLst>
  <p:notesMasterIdLst>
    <p:notesMasterId r:id="rId3"/>
  </p:notesMasterIdLst>
  <p:sldIdLst>
    <p:sldId id="336" r:id="rId4"/>
    <p:sldId id="337" r:id="rId5"/>
    <p:sldId id="347" r:id="rId6"/>
    <p:sldId id="341" r:id="rId7"/>
    <p:sldId id="339" r:id="rId8"/>
    <p:sldId id="343" r:id="rId9"/>
    <p:sldId id="344" r:id="rId10"/>
    <p:sldId id="345" r:id="rId11"/>
    <p:sldId id="342" r:id="rId12"/>
    <p:sldId id="340" r:id="rId13"/>
    <p:sldId id="346" r:id="rId14"/>
    <p:sldId id="338" r:id="rId15"/>
    <p:sldId id="348" r:id="rId16"/>
  </p:sldIdLst>
  <p:sldSz cx="12190413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pos="3839">
          <p15:clr>
            <a:srgbClr val="A4A3A4"/>
          </p15:clr>
        </p15:guide>
        <p15:guide id="4" pos="7558">
          <p15:clr>
            <a:srgbClr val="A4A3A4"/>
          </p15:clr>
        </p15:guide>
        <p15:guide id="5" pos="120">
          <p15:clr>
            <a:srgbClr val="A4A3A4"/>
          </p15:clr>
        </p15:guide>
        <p15:guide id="6" pos="432">
          <p15:clr>
            <a:srgbClr val="A4A3A4"/>
          </p15:clr>
        </p15:guide>
        <p15:guide id="7" pos="7241">
          <p15:clr>
            <a:srgbClr val="A4A3A4"/>
          </p15:clr>
        </p15:guide>
        <p15:guide id="8" orient="horz" pos="3974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88909" autoAdjust="0"/>
  </p:normalViewPr>
  <p:slideViewPr>
    <p:cSldViewPr showGuides="1">
      <p:cViewPr varScale="1">
        <p:scale>
          <a:sx n="102" d="100"/>
          <a:sy n="102" d="100"/>
        </p:scale>
        <p:origin x="960" y="96"/>
      </p:cViewPr>
      <p:guideLst>
        <p:guide orient="horz" pos="2160"/>
        <p:guide orient="horz" pos="618"/>
        <p:guide pos="3839"/>
        <p:guide pos="7558"/>
        <p:guide pos="120"/>
        <p:guide pos="432"/>
        <p:guide pos="7241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Master" Target="slideMasters/slide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517C-41EE-4E5C-AF72-B51C14581A1F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14539-36AE-4376-B4C9-1212EAD57A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3727005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4109320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D6B99185-8760-EE30-F5B0-7D9D99AD3914}"/>
              </a:ext>
            </a:extLst>
          </p:cNvPr>
          <p:cNvSpPr/>
          <p:nvPr userDrawn="1"/>
        </p:nvSpPr>
        <p:spPr>
          <a:xfrm>
            <a:off x="522446" y="424543"/>
            <a:ext cx="11145521" cy="5998028"/>
          </a:xfrm>
          <a:prstGeom prst="roundRect">
            <a:avLst>
              <a:gd name="adj" fmla="val 29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Work report ppt template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910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2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2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.png" /><Relationship Id="rId11" Type="http://schemas.openxmlformats.org/officeDocument/2006/relationships/image" Target="../media/image13.png" /><Relationship Id="rId12" Type="http://schemas.openxmlformats.org/officeDocument/2006/relationships/image" Target="../media/image14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microsoft.com/office/2007/relationships/hdphoto" Target="../media/image6.wdp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22.png" /><Relationship Id="rId4" Type="http://schemas.openxmlformats.org/officeDocument/2006/relationships/image" Target="../media/image2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22.png" /><Relationship Id="rId4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22.png" /><Relationship Id="rId4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22.png" /><Relationship Id="rId4" Type="http://schemas.openxmlformats.org/officeDocument/2006/relationships/image" Target="../media/image2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7DCDF13-A299-46A8-B92B-4B92B9C5D0D7}"/>
              </a:ext>
            </a:extLst>
          </p:cNvPr>
          <p:cNvSpPr txBox="1"/>
          <p:nvPr/>
        </p:nvSpPr>
        <p:spPr>
          <a:xfrm>
            <a:off x="5807174" y="3633138"/>
            <a:ext cx="416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认识并制作二维码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34ED44F-2C72-42EB-BC6B-DD4096082719}"/>
              </a:ext>
            </a:extLst>
          </p:cNvPr>
          <p:cNvSpPr/>
          <p:nvPr/>
        </p:nvSpPr>
        <p:spPr>
          <a:xfrm>
            <a:off x="522514" y="5119561"/>
            <a:ext cx="11146972" cy="1315711"/>
          </a:xfrm>
          <a:custGeom>
            <a:gdLst>
              <a:gd name="connsiteX0" fmla="*/ 11146972 w 11146972"/>
              <a:gd name="connsiteY0" fmla="*/ 0 h 1573319"/>
              <a:gd name="connsiteX1" fmla="*/ 11146972 w 11146972"/>
              <a:gd name="connsiteY1" fmla="*/ 1396197 h 1573319"/>
              <a:gd name="connsiteX2" fmla="*/ 10969850 w 11146972"/>
              <a:gd name="connsiteY2" fmla="*/ 1573319 h 1573319"/>
              <a:gd name="connsiteX3" fmla="*/ 177122 w 11146972"/>
              <a:gd name="connsiteY3" fmla="*/ 1573319 h 1573319"/>
              <a:gd name="connsiteX4" fmla="*/ 0 w 11146972"/>
              <a:gd name="connsiteY4" fmla="*/ 1396197 h 1573319"/>
              <a:gd name="connsiteX5" fmla="*/ 0 w 11146972"/>
              <a:gd name="connsiteY5" fmla="*/ 844481 h 1573319"/>
              <a:gd name="connsiteX6" fmla="*/ 62865 w 11146972"/>
              <a:gd name="connsiteY6" fmla="*/ 830029 h 1573319"/>
              <a:gd name="connsiteX7" fmla="*/ 2982686 w 11146972"/>
              <a:gd name="connsiteY7" fmla="*/ 484748 h 1573319"/>
              <a:gd name="connsiteX8" fmla="*/ 7402286 w 11146972"/>
              <a:gd name="connsiteY8" fmla="*/ 1183248 h 1573319"/>
              <a:gd name="connsiteX9" fmla="*/ 10931655 w 11146972"/>
              <a:gd name="connsiteY9" fmla="*/ 67900 h 15733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6972" h="1573319">
                <a:moveTo>
                  <a:pt x="11146972" y="0"/>
                </a:moveTo>
                <a:lnTo>
                  <a:pt x="11146972" y="1396197"/>
                </a:lnTo>
                <a:cubicBezTo>
                  <a:pt x="11146972" y="1494019"/>
                  <a:pt x="11067672" y="1573319"/>
                  <a:pt x="10969850" y="1573319"/>
                </a:cubicBezTo>
                <a:lnTo>
                  <a:pt x="177122" y="1573319"/>
                </a:lnTo>
                <a:cubicBezTo>
                  <a:pt x="79300" y="1573319"/>
                  <a:pt x="0" y="1494019"/>
                  <a:pt x="0" y="1396197"/>
                </a:cubicBezTo>
                <a:lnTo>
                  <a:pt x="0" y="844481"/>
                </a:lnTo>
                <a:lnTo>
                  <a:pt x="62865" y="830029"/>
                </a:lnTo>
                <a:cubicBezTo>
                  <a:pt x="953663" y="635561"/>
                  <a:pt x="2089718" y="487394"/>
                  <a:pt x="2982686" y="484748"/>
                </a:cubicBezTo>
                <a:cubicBezTo>
                  <a:pt x="4411437" y="480515"/>
                  <a:pt x="5890986" y="1282731"/>
                  <a:pt x="7402286" y="1183248"/>
                </a:cubicBezTo>
                <a:cubicBezTo>
                  <a:pt x="8441305" y="1114854"/>
                  <a:pt x="9880506" y="421174"/>
                  <a:pt x="10931655" y="679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BDB0A2-B9D4-495B-8D22-191FEC3C8C9E}"/>
              </a:ext>
            </a:extLst>
          </p:cNvPr>
          <p:cNvGrpSpPr/>
          <p:nvPr/>
        </p:nvGrpSpPr>
        <p:grpSpPr>
          <a:xfrm>
            <a:off x="3665481" y="1916832"/>
            <a:ext cx="4877998" cy="1073508"/>
            <a:chOff x="578850" y="2557665"/>
            <a:chExt cx="4815037" cy="11643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6621444-8BF7-4A17-A99D-01BBD41C5CC1}"/>
                </a:ext>
              </a:extLst>
            </p:cNvPr>
            <p:cNvSpPr/>
            <p:nvPr/>
          </p:nvSpPr>
          <p:spPr>
            <a:xfrm>
              <a:off x="578850" y="3651056"/>
              <a:ext cx="4815037" cy="7092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BEBA5B8-F3D2-4A32-A62A-4C41A110CFA8}"/>
                </a:ext>
              </a:extLst>
            </p:cNvPr>
            <p:cNvSpPr txBox="1"/>
            <p:nvPr/>
          </p:nvSpPr>
          <p:spPr>
            <a:xfrm>
              <a:off x="1624572" y="2557665"/>
              <a:ext cx="3209280" cy="88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5400" b="1" spc="2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单元挑战</a:t>
              </a:r>
              <a:endParaRPr kumimoji="0" lang="zh-CN" altLang="en-US" sz="5400" b="1" i="0" u="none" strike="noStrike" kern="1200" cap="none" spc="2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69888271-8959-474C-9687-D8DF23822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19" y="764704"/>
            <a:ext cx="2970875" cy="29708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D077A9-FAA7-4FF7-B302-FC59C091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00" y="3219828"/>
            <a:ext cx="1472952" cy="1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制作二维码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53DD185-FAE5-43BF-B62C-62AE41F4DFC9}"/>
              </a:ext>
            </a:extLst>
          </p:cNvPr>
          <p:cNvSpPr/>
          <p:nvPr/>
        </p:nvSpPr>
        <p:spPr>
          <a:xfrm>
            <a:off x="4367014" y="1793275"/>
            <a:ext cx="5328592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二维码制作过程（以草料二维码为例）：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6A86A1-E03B-4A94-8BED-3C848324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3" y="2061140"/>
            <a:ext cx="2822506" cy="317345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1DB1A8A-035D-4FC1-94F9-BB366E3B7B2C}"/>
              </a:ext>
            </a:extLst>
          </p:cNvPr>
          <p:cNvSpPr/>
          <p:nvPr/>
        </p:nvSpPr>
        <p:spPr>
          <a:xfrm>
            <a:off x="4508172" y="2631528"/>
            <a:ext cx="1587034" cy="960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pPr algn="ctr"/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登录二维码制作</a:t>
            </a:r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网站或</a:t>
            </a:r>
            <a:r>
              <a:rPr lang="en-US" altLang="zh-CN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3422">
            <a:extLst>
              <a:ext uri="{FF2B5EF4-FFF2-40B4-BE49-F238E27FC236}">
                <a16:creationId xmlns:a16="http://schemas.microsoft.com/office/drawing/2014/main" id="{3DDFB753-88B1-42FB-BCFF-6DD15DD6A80D}"/>
              </a:ext>
            </a:extLst>
          </p:cNvPr>
          <p:cNvSpPr/>
          <p:nvPr/>
        </p:nvSpPr>
        <p:spPr>
          <a:xfrm>
            <a:off x="6108775" y="2949494"/>
            <a:ext cx="273143" cy="324971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AFCA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1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D870F6E-C8DF-45C6-94FF-337EE5133182}"/>
              </a:ext>
            </a:extLst>
          </p:cNvPr>
          <p:cNvSpPr/>
          <p:nvPr/>
        </p:nvSpPr>
        <p:spPr>
          <a:xfrm>
            <a:off x="4508172" y="2631528"/>
            <a:ext cx="1587034" cy="281548"/>
          </a:xfrm>
          <a:prstGeom prst="rect">
            <a:avLst/>
          </a:prstGeom>
          <a:solidFill>
            <a:srgbClr val="0066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r>
              <a:rPr lang="zh-CN" altLang="en-US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3F169BC-CAD1-4A14-BA5B-C572ED8DB016}"/>
              </a:ext>
            </a:extLst>
          </p:cNvPr>
          <p:cNvSpPr/>
          <p:nvPr/>
        </p:nvSpPr>
        <p:spPr>
          <a:xfrm>
            <a:off x="6395486" y="2609484"/>
            <a:ext cx="1986951" cy="960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pPr algn="ctr"/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输入或上传二维码承载的</a:t>
            </a:r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信息（如文本或图片等）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520FAE1-CA93-4733-BC30-C1EE4647CAAD}"/>
              </a:ext>
            </a:extLst>
          </p:cNvPr>
          <p:cNvSpPr/>
          <p:nvPr/>
        </p:nvSpPr>
        <p:spPr>
          <a:xfrm>
            <a:off x="6395487" y="2609484"/>
            <a:ext cx="1986950" cy="281548"/>
          </a:xfrm>
          <a:prstGeom prst="rect">
            <a:avLst/>
          </a:prstGeom>
          <a:solidFill>
            <a:srgbClr val="0066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r>
              <a:rPr lang="zh-CN" altLang="en-US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7" name="右箭头 13422">
            <a:extLst>
              <a:ext uri="{FF2B5EF4-FFF2-40B4-BE49-F238E27FC236}">
                <a16:creationId xmlns:a16="http://schemas.microsoft.com/office/drawing/2014/main" id="{327B4993-1BF2-491C-AA8F-7D698C3D3784}"/>
              </a:ext>
            </a:extLst>
          </p:cNvPr>
          <p:cNvSpPr/>
          <p:nvPr/>
        </p:nvSpPr>
        <p:spPr>
          <a:xfrm>
            <a:off x="8409574" y="2949494"/>
            <a:ext cx="273143" cy="324971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AFCA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1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9E084BA-BF72-4F0D-92E1-55BF5AEA5B9E}"/>
              </a:ext>
            </a:extLst>
          </p:cNvPr>
          <p:cNvSpPr/>
          <p:nvPr/>
        </p:nvSpPr>
        <p:spPr>
          <a:xfrm>
            <a:off x="8709854" y="2609484"/>
            <a:ext cx="985752" cy="960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pPr algn="ctr"/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生成活码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85FADA-A986-4CFD-A7BD-8EACFECF0AA0}"/>
              </a:ext>
            </a:extLst>
          </p:cNvPr>
          <p:cNvSpPr/>
          <p:nvPr/>
        </p:nvSpPr>
        <p:spPr>
          <a:xfrm>
            <a:off x="8709854" y="2609484"/>
            <a:ext cx="985752" cy="281548"/>
          </a:xfrm>
          <a:prstGeom prst="rect">
            <a:avLst/>
          </a:prstGeom>
          <a:solidFill>
            <a:srgbClr val="0066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r>
              <a:rPr lang="zh-CN" altLang="en-US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右箭头 13422">
            <a:extLst>
              <a:ext uri="{FF2B5EF4-FFF2-40B4-BE49-F238E27FC236}">
                <a16:creationId xmlns:a16="http://schemas.microsoft.com/office/drawing/2014/main" id="{4367A823-1737-447B-8168-54BC78E4F6D5}"/>
              </a:ext>
            </a:extLst>
          </p:cNvPr>
          <p:cNvSpPr/>
          <p:nvPr/>
        </p:nvSpPr>
        <p:spPr>
          <a:xfrm rot="5400000">
            <a:off x="9066158" y="3667912"/>
            <a:ext cx="273143" cy="324971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AFCA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1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DD9CB50-27CC-4CE4-AFE7-5E0D21406122}"/>
              </a:ext>
            </a:extLst>
          </p:cNvPr>
          <p:cNvSpPr/>
          <p:nvPr/>
        </p:nvSpPr>
        <p:spPr>
          <a:xfrm>
            <a:off x="8759502" y="4090407"/>
            <a:ext cx="985752" cy="960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pPr algn="ctr"/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美化二维码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DC537C-F809-41D3-B3B9-5EE8A638D032}"/>
              </a:ext>
            </a:extLst>
          </p:cNvPr>
          <p:cNvSpPr/>
          <p:nvPr/>
        </p:nvSpPr>
        <p:spPr>
          <a:xfrm>
            <a:off x="8759502" y="4090407"/>
            <a:ext cx="985752" cy="281548"/>
          </a:xfrm>
          <a:prstGeom prst="rect">
            <a:avLst/>
          </a:prstGeom>
          <a:solidFill>
            <a:srgbClr val="0066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r>
              <a:rPr lang="zh-CN" altLang="en-US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4D1A38D-6597-409A-A245-C6F98F42AE49}"/>
              </a:ext>
            </a:extLst>
          </p:cNvPr>
          <p:cNvSpPr/>
          <p:nvPr/>
        </p:nvSpPr>
        <p:spPr>
          <a:xfrm>
            <a:off x="6959302" y="4090407"/>
            <a:ext cx="985752" cy="960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pPr algn="ctr"/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保存二维码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7123862-BA8A-41BF-BB03-7E20AC40BBD1}"/>
              </a:ext>
            </a:extLst>
          </p:cNvPr>
          <p:cNvSpPr/>
          <p:nvPr/>
        </p:nvSpPr>
        <p:spPr>
          <a:xfrm>
            <a:off x="6959302" y="4090407"/>
            <a:ext cx="985752" cy="281548"/>
          </a:xfrm>
          <a:prstGeom prst="rect">
            <a:avLst/>
          </a:prstGeom>
          <a:solidFill>
            <a:srgbClr val="0066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r>
              <a:rPr lang="zh-CN" altLang="en-US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6" name="右箭头 13422">
            <a:extLst>
              <a:ext uri="{FF2B5EF4-FFF2-40B4-BE49-F238E27FC236}">
                <a16:creationId xmlns:a16="http://schemas.microsoft.com/office/drawing/2014/main" id="{73C89BB7-C626-4E4F-BE04-6E312C8ADF34}"/>
              </a:ext>
            </a:extLst>
          </p:cNvPr>
          <p:cNvSpPr/>
          <p:nvPr/>
        </p:nvSpPr>
        <p:spPr>
          <a:xfrm rot="10800000">
            <a:off x="8166720" y="4408373"/>
            <a:ext cx="273143" cy="324971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AFCA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1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80700D6-4584-43C3-9AB4-A74AF80A6C1A}"/>
              </a:ext>
            </a:extLst>
          </p:cNvPr>
          <p:cNvSpPr/>
          <p:nvPr/>
        </p:nvSpPr>
        <p:spPr>
          <a:xfrm>
            <a:off x="5133379" y="4090407"/>
            <a:ext cx="985752" cy="9609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pPr algn="ctr"/>
            <a:endParaRPr lang="en-US" altLang="zh-CN" sz="141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下载二维码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BFCBD56-6E9D-476A-A587-A65C7A507583}"/>
              </a:ext>
            </a:extLst>
          </p:cNvPr>
          <p:cNvSpPr/>
          <p:nvPr/>
        </p:nvSpPr>
        <p:spPr>
          <a:xfrm>
            <a:off x="5133379" y="4090407"/>
            <a:ext cx="985752" cy="281548"/>
          </a:xfrm>
          <a:prstGeom prst="rect">
            <a:avLst/>
          </a:prstGeom>
          <a:solidFill>
            <a:srgbClr val="0066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81242" tIns="40621" rIns="81242" bIns="40621" anchor="ctr" anchorCtr="0"/>
          <a:lstStyle/>
          <a:p>
            <a:r>
              <a:rPr lang="zh-CN" altLang="en-US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41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9" name="右箭头 13422">
            <a:extLst>
              <a:ext uri="{FF2B5EF4-FFF2-40B4-BE49-F238E27FC236}">
                <a16:creationId xmlns:a16="http://schemas.microsoft.com/office/drawing/2014/main" id="{C9DD1AB9-6A39-44FC-8C4F-D58FDFECD4BD}"/>
              </a:ext>
            </a:extLst>
          </p:cNvPr>
          <p:cNvSpPr/>
          <p:nvPr/>
        </p:nvSpPr>
        <p:spPr>
          <a:xfrm rot="10800000">
            <a:off x="6340797" y="4408373"/>
            <a:ext cx="273143" cy="324971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AFCAFF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1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13067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zh-CN" altLang="en-US" sz="2800" b="1" i="0" u="none" strike="noStrike" kern="1200" cap="none" spc="20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项目活动</a:t>
                </a: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36B7166-54F5-405F-84F5-BBAD97D1272F}"/>
              </a:ext>
            </a:extLst>
          </p:cNvPr>
          <p:cNvSpPr/>
          <p:nvPr/>
        </p:nvSpPr>
        <p:spPr>
          <a:xfrm>
            <a:off x="2494806" y="2348880"/>
            <a:ext cx="6673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b="1" spc="200">
                <a:solidFill>
                  <a:srgbClr val="004F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以小组为单位，小组成员共同规划设计小组二维码。</a:t>
            </a:r>
            <a:endParaRPr lang="zh-CN" altLang="en-US" sz="2000" b="1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56C3EC-AC0F-41F5-B93B-30E4DDB81F39}"/>
              </a:ext>
            </a:extLst>
          </p:cNvPr>
          <p:cNvSpPr/>
          <p:nvPr/>
        </p:nvSpPr>
        <p:spPr>
          <a:xfrm>
            <a:off x="3203399" y="3256309"/>
            <a:ext cx="5061001" cy="170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确定小组的设计目标，制定设计方案；</a:t>
            </a:r>
            <a:endParaRPr lang="en-US" altLang="zh-CN" b="1" spc="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 根据规划，收集素材；</a:t>
            </a:r>
            <a:endParaRPr lang="en-US" altLang="zh-CN" b="1" spc="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选择工具和方法制作小组二维码；</a:t>
            </a:r>
            <a:endParaRPr lang="en-US" altLang="zh-CN" b="1" spc="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spc="200">
                <a:latin typeface="微软雅黑" panose="020b0503020204020204" pitchFamily="34" charset="-122"/>
                <a:ea typeface="微软雅黑" panose="020b0503020204020204" pitchFamily="34" charset="-122"/>
              </a:rPr>
              <a:t>小组派代表展示本组制作的一系列二维码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5294C11A-BB28-4751-A523-94A969539166}"/>
              </a:ext>
            </a:extLst>
          </p:cNvPr>
          <p:cNvSpPr/>
          <p:nvPr/>
        </p:nvSpPr>
        <p:spPr>
          <a:xfrm>
            <a:off x="2278782" y="2204864"/>
            <a:ext cx="7200800" cy="684080"/>
          </a:xfrm>
          <a:prstGeom prst="wedgeRoundRectCallout">
            <a:avLst>
              <a:gd name="adj1" fmla="val -20178"/>
              <a:gd name="adj2" fmla="val 101085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93295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913864"/>
            <a:ext cx="3401041" cy="574960"/>
            <a:chOff x="1340145" y="2500876"/>
            <a:chExt cx="5796768" cy="9799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501205"/>
              <a:ext cx="5435067" cy="979639"/>
              <a:chOff x="832483" y="2800129"/>
              <a:chExt cx="5435067" cy="97963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397461" y="2800129"/>
                <a:ext cx="4870089" cy="891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/>
                  <a:t>二维码安全问题</a:t>
                </a: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CE1F257-498C-4739-97D0-5CC56415B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374" y="1844824"/>
            <a:ext cx="7791430" cy="423403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4139B8F-B291-45DC-A8D1-580546FB6583}"/>
              </a:ext>
            </a:extLst>
          </p:cNvPr>
          <p:cNvSpPr/>
          <p:nvPr/>
        </p:nvSpPr>
        <p:spPr>
          <a:xfrm>
            <a:off x="5142010" y="1340768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/>
              <a:t>防二维码诈骗小知识</a:t>
            </a:r>
          </a:p>
        </p:txBody>
      </p:sp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8886B84A-982E-4D8E-9442-E9F45D709967}"/>
              </a:ext>
            </a:extLst>
          </p:cNvPr>
          <p:cNvSpPr/>
          <p:nvPr/>
        </p:nvSpPr>
        <p:spPr>
          <a:xfrm>
            <a:off x="4871070" y="1170833"/>
            <a:ext cx="2857346" cy="673991"/>
          </a:xfrm>
          <a:prstGeom prst="wedgeRoundRectCallout">
            <a:avLst>
              <a:gd name="adj1" fmla="val -20173"/>
              <a:gd name="adj2" fmla="val 66696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955629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34ED44F-2C72-42EB-BC6B-DD4096082719}"/>
              </a:ext>
            </a:extLst>
          </p:cNvPr>
          <p:cNvSpPr/>
          <p:nvPr/>
        </p:nvSpPr>
        <p:spPr>
          <a:xfrm>
            <a:off x="522514" y="5119561"/>
            <a:ext cx="11146972" cy="1315711"/>
          </a:xfrm>
          <a:custGeom>
            <a:gdLst>
              <a:gd name="connsiteX0" fmla="*/ 11146972 w 11146972"/>
              <a:gd name="connsiteY0" fmla="*/ 0 h 1573319"/>
              <a:gd name="connsiteX1" fmla="*/ 11146972 w 11146972"/>
              <a:gd name="connsiteY1" fmla="*/ 1396197 h 1573319"/>
              <a:gd name="connsiteX2" fmla="*/ 10969850 w 11146972"/>
              <a:gd name="connsiteY2" fmla="*/ 1573319 h 1573319"/>
              <a:gd name="connsiteX3" fmla="*/ 177122 w 11146972"/>
              <a:gd name="connsiteY3" fmla="*/ 1573319 h 1573319"/>
              <a:gd name="connsiteX4" fmla="*/ 0 w 11146972"/>
              <a:gd name="connsiteY4" fmla="*/ 1396197 h 1573319"/>
              <a:gd name="connsiteX5" fmla="*/ 0 w 11146972"/>
              <a:gd name="connsiteY5" fmla="*/ 844481 h 1573319"/>
              <a:gd name="connsiteX6" fmla="*/ 62865 w 11146972"/>
              <a:gd name="connsiteY6" fmla="*/ 830029 h 1573319"/>
              <a:gd name="connsiteX7" fmla="*/ 2982686 w 11146972"/>
              <a:gd name="connsiteY7" fmla="*/ 484748 h 1573319"/>
              <a:gd name="connsiteX8" fmla="*/ 7402286 w 11146972"/>
              <a:gd name="connsiteY8" fmla="*/ 1183248 h 1573319"/>
              <a:gd name="connsiteX9" fmla="*/ 10931655 w 11146972"/>
              <a:gd name="connsiteY9" fmla="*/ 67900 h 15733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6972" h="1573319">
                <a:moveTo>
                  <a:pt x="11146972" y="0"/>
                </a:moveTo>
                <a:lnTo>
                  <a:pt x="11146972" y="1396197"/>
                </a:lnTo>
                <a:cubicBezTo>
                  <a:pt x="11146972" y="1494019"/>
                  <a:pt x="11067672" y="1573319"/>
                  <a:pt x="10969850" y="1573319"/>
                </a:cubicBezTo>
                <a:lnTo>
                  <a:pt x="177122" y="1573319"/>
                </a:lnTo>
                <a:cubicBezTo>
                  <a:pt x="79300" y="1573319"/>
                  <a:pt x="0" y="1494019"/>
                  <a:pt x="0" y="1396197"/>
                </a:cubicBezTo>
                <a:lnTo>
                  <a:pt x="0" y="844481"/>
                </a:lnTo>
                <a:lnTo>
                  <a:pt x="62865" y="830029"/>
                </a:lnTo>
                <a:cubicBezTo>
                  <a:pt x="953663" y="635561"/>
                  <a:pt x="2089718" y="487394"/>
                  <a:pt x="2982686" y="484748"/>
                </a:cubicBezTo>
                <a:cubicBezTo>
                  <a:pt x="4411437" y="480515"/>
                  <a:pt x="5890986" y="1282731"/>
                  <a:pt x="7402286" y="1183248"/>
                </a:cubicBezTo>
                <a:cubicBezTo>
                  <a:pt x="8441305" y="1114854"/>
                  <a:pt x="9880506" y="421174"/>
                  <a:pt x="10931655" y="679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BDB0A2-B9D4-495B-8D22-191FEC3C8C9E}"/>
              </a:ext>
            </a:extLst>
          </p:cNvPr>
          <p:cNvGrpSpPr/>
          <p:nvPr/>
        </p:nvGrpSpPr>
        <p:grpSpPr>
          <a:xfrm>
            <a:off x="3665481" y="1916833"/>
            <a:ext cx="4877998" cy="1107996"/>
            <a:chOff x="578850" y="2557665"/>
            <a:chExt cx="4815037" cy="12017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6621444-8BF7-4A17-A99D-01BBD41C5CC1}"/>
                </a:ext>
              </a:extLst>
            </p:cNvPr>
            <p:cNvSpPr/>
            <p:nvPr/>
          </p:nvSpPr>
          <p:spPr>
            <a:xfrm>
              <a:off x="578850" y="3651056"/>
              <a:ext cx="4815037" cy="7092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BEBA5B8-F3D2-4A32-A62A-4C41A110CFA8}"/>
                </a:ext>
              </a:extLst>
            </p:cNvPr>
            <p:cNvSpPr txBox="1"/>
            <p:nvPr/>
          </p:nvSpPr>
          <p:spPr>
            <a:xfrm>
              <a:off x="1624572" y="2557665"/>
              <a:ext cx="3252513" cy="120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6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69888271-8959-474C-9687-D8DF23822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19" y="764704"/>
            <a:ext cx="2970875" cy="29708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6FD553-5F99-4570-ACA2-FC7217B0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190" y="3242200"/>
            <a:ext cx="2264247" cy="22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023600" y="11442700"/>
            <a:ext cx="3429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1089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677E187-F69E-4CBD-AA3A-41BAC057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69" y="758219"/>
            <a:ext cx="5537130" cy="55371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E6235A-EAC8-4137-9F74-F1909BE6F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4074" l="3472" r="93750">
                        <a14:foregroundMark x1="21111" y1="24074" x2="21111" y2="24074"/>
                        <a14:foregroundMark x1="21667" y1="17407" x2="21667" y2="17407"/>
                        <a14:foregroundMark x1="22778" y1="21481" x2="22778" y2="21481"/>
                        <a14:foregroundMark x1="25556" y1="23704" x2="25556" y2="23704"/>
                        <a14:foregroundMark x1="15972" y1="42037" x2="15972" y2="42037"/>
                        <a14:foregroundMark x1="27222" y1="61111" x2="27222" y2="61111"/>
                        <a14:foregroundMark x1="27500" y1="56296" x2="27500" y2="56296"/>
                        <a14:foregroundMark x1="28611" y1="51481" x2="28611" y2="51481"/>
                        <a14:foregroundMark x1="22222" y1="75185" x2="22222" y2="75185"/>
                        <a14:foregroundMark x1="87083" y1="46852" x2="87083" y2="46852"/>
                        <a14:foregroundMark x1="80694" y1="70370" x2="80694" y2="70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166" y="2543870"/>
            <a:ext cx="3839918" cy="287993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1EEAF1-7B2B-4808-AB80-2842158CDD48}"/>
              </a:ext>
            </a:extLst>
          </p:cNvPr>
          <p:cNvSpPr/>
          <p:nvPr/>
        </p:nvSpPr>
        <p:spPr>
          <a:xfrm>
            <a:off x="1238202" y="645332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4FEE"/>
              </a:buClr>
              <a:buFont typeface="Wingdings" panose="05000000000000000000" pitchFamily="2" charset="2"/>
              <a:buChar char="u"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游戏导课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86DD11-E387-4C85-9DA6-D87FA10655D6}"/>
              </a:ext>
            </a:extLst>
          </p:cNvPr>
          <p:cNvSpPr/>
          <p:nvPr/>
        </p:nvSpPr>
        <p:spPr>
          <a:xfrm>
            <a:off x="1977482" y="2132856"/>
            <a:ext cx="263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神秘二维码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5709E12-6BDC-49EF-A13D-976412CD4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34" y="2925439"/>
            <a:ext cx="1263700" cy="12637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2489B5-F438-44B8-8248-47F02828A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08" y="4667366"/>
            <a:ext cx="1432415" cy="14324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AD485B-4D12-4A88-B869-6CDA621C7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32" y="1096622"/>
            <a:ext cx="1364940" cy="13649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F3B9DC8-4207-4903-A867-3FBE07448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66" y="4640364"/>
            <a:ext cx="1364940" cy="13649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92923F-F625-4394-88C9-1632F4063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79" y="1104950"/>
            <a:ext cx="1364940" cy="13649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A81E53-F75F-4C8B-85B4-F859E40DA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56" y="1088294"/>
            <a:ext cx="1373268" cy="13732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AAF18B-2EE9-4161-9B4F-BC7E27CC9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66" y="2824199"/>
            <a:ext cx="1310934" cy="13109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79149F-D133-4B98-9304-B78E310C9C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85" y="2844366"/>
            <a:ext cx="1364940" cy="13649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9B9485E-AC51-4983-BA30-B491AE1416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05" y="4660096"/>
            <a:ext cx="1401221" cy="14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976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2"/>
            <a:ext cx="3703824" cy="607830"/>
            <a:chOff x="1340145" y="2461415"/>
            <a:chExt cx="6312834" cy="103599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4" y="2461415"/>
              <a:ext cx="5951135" cy="1035992"/>
              <a:chOff x="832481" y="2760339"/>
              <a:chExt cx="5951135" cy="1035992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1" y="3718407"/>
                <a:ext cx="5951133" cy="779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生活中的二维码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AC19BD3-C405-4900-BDA2-A43BD6121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151" y="1820659"/>
            <a:ext cx="22002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327B12-E402-4657-BB99-5C22597E4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957" y="1819432"/>
            <a:ext cx="2857347" cy="170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08DAF0-42A5-45CB-B6A4-31FE0B69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835" y="1819431"/>
            <a:ext cx="2298216" cy="170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EA7DA2-0785-4E35-BDFC-FBF310CDC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249" y="3789040"/>
            <a:ext cx="2077142" cy="205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63FFAC-22EC-4DA5-925E-467EF36A8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3038" y="3789040"/>
            <a:ext cx="3472873" cy="205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E55236-7E96-4593-BA6F-0E49A824D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585" y="3789040"/>
            <a:ext cx="1593466" cy="199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86047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74FDFB6-4742-4EC3-A5B9-944CC6C1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06" y="5157192"/>
            <a:ext cx="1585522" cy="158552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F45405A-D8DB-45A2-B7A1-417E4A3190AE}"/>
              </a:ext>
            </a:extLst>
          </p:cNvPr>
          <p:cNvSpPr/>
          <p:nvPr/>
        </p:nvSpPr>
        <p:spPr>
          <a:xfrm>
            <a:off x="995757" y="1628800"/>
            <a:ext cx="1019889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二维码又称二维条码，常见的二维码为</a:t>
            </a:r>
            <a:r>
              <a:rPr lang="en-US" altLang="zh-CN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QR Code</a:t>
            </a: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QR</a:t>
            </a: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全称</a:t>
            </a:r>
            <a:r>
              <a:rPr lang="en-US" altLang="zh-CN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Quick Response</a:t>
            </a: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，是一个近几年来移动设备上超流行的一种编码方式，它比传统的</a:t>
            </a:r>
            <a:r>
              <a:rPr lang="en-US" altLang="zh-CN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Bar Code</a:t>
            </a: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条形码能存更多的信息，也能表示更多的数据类型。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A38AA4-28E6-4E60-9040-7DAE5F52A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902" y="2708920"/>
            <a:ext cx="5748867" cy="345912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B07BE31-EFBD-4F1C-853E-3F833AB6F081}"/>
              </a:ext>
            </a:extLst>
          </p:cNvPr>
          <p:cNvSpPr/>
          <p:nvPr/>
        </p:nvSpPr>
        <p:spPr>
          <a:xfrm>
            <a:off x="5513255" y="4509120"/>
            <a:ext cx="1440160" cy="1584176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87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74FDFB6-4742-4EC3-A5B9-944CC6C1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06" y="5157192"/>
            <a:ext cx="1876356" cy="18763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B62AD2-8D70-4726-A6DD-ABCCE0A91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91" y="1711064"/>
            <a:ext cx="3868722" cy="386872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477862-8D4F-492B-83A6-34FB1F15658A}"/>
              </a:ext>
            </a:extLst>
          </p:cNvPr>
          <p:cNvSpPr/>
          <p:nvPr/>
        </p:nvSpPr>
        <p:spPr>
          <a:xfrm>
            <a:off x="4296606" y="1925668"/>
            <a:ext cx="828092" cy="902605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C162735-B99D-4C36-BCE6-24F785B80F3B}"/>
              </a:ext>
            </a:extLst>
          </p:cNvPr>
          <p:cNvSpPr/>
          <p:nvPr/>
        </p:nvSpPr>
        <p:spPr>
          <a:xfrm>
            <a:off x="6884674" y="1944640"/>
            <a:ext cx="828092" cy="864096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A54D7BF-C10E-4552-A5EC-2BA0FD960865}"/>
              </a:ext>
            </a:extLst>
          </p:cNvPr>
          <p:cNvSpPr/>
          <p:nvPr/>
        </p:nvSpPr>
        <p:spPr>
          <a:xfrm>
            <a:off x="4300966" y="4495615"/>
            <a:ext cx="828092" cy="864096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74C1693-C689-4FF5-8D06-594B05EFC2FD}"/>
              </a:ext>
            </a:extLst>
          </p:cNvPr>
          <p:cNvSpPr/>
          <p:nvPr/>
        </p:nvSpPr>
        <p:spPr>
          <a:xfrm>
            <a:off x="2134766" y="573645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位置探测图形</a:t>
            </a:r>
            <a:r>
              <a:rPr lang="zh-CN" altLang="en-US" sz="2400" b="1"/>
              <a:t>组成寻像图形，用于确定二维码的位置和方向。</a:t>
            </a:r>
          </a:p>
        </p:txBody>
      </p:sp>
      <p:sp>
        <p:nvSpPr>
          <p:cNvPr id="27" name="对话气泡: 椭圆形 26">
            <a:extLst>
              <a:ext uri="{FF2B5EF4-FFF2-40B4-BE49-F238E27FC236}">
                <a16:creationId xmlns:a16="http://schemas.microsoft.com/office/drawing/2014/main" id="{B41A92CD-5950-40F6-B13C-AD373475C73C}"/>
              </a:ext>
            </a:extLst>
          </p:cNvPr>
          <p:cNvSpPr/>
          <p:nvPr/>
        </p:nvSpPr>
        <p:spPr>
          <a:xfrm>
            <a:off x="7959882" y="1413930"/>
            <a:ext cx="2443541" cy="864096"/>
          </a:xfrm>
          <a:prstGeom prst="wedgeEllipseCallout">
            <a:avLst>
              <a:gd name="adj1" fmla="val -60650"/>
              <a:gd name="adj2" fmla="val 6487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位置探测图形</a:t>
            </a:r>
          </a:p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对话气泡: 椭圆形 30">
            <a:extLst>
              <a:ext uri="{FF2B5EF4-FFF2-40B4-BE49-F238E27FC236}">
                <a16:creationId xmlns:a16="http://schemas.microsoft.com/office/drawing/2014/main" id="{4FE0365E-AE78-4837-B969-6632021BB46B}"/>
              </a:ext>
            </a:extLst>
          </p:cNvPr>
          <p:cNvSpPr/>
          <p:nvPr/>
        </p:nvSpPr>
        <p:spPr>
          <a:xfrm>
            <a:off x="1562850" y="1975900"/>
            <a:ext cx="2202344" cy="864096"/>
          </a:xfrm>
          <a:prstGeom prst="wedgeEllipseCallout">
            <a:avLst>
              <a:gd name="adj1" fmla="val 73682"/>
              <a:gd name="adj2" fmla="val 1875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位置探测图形</a:t>
            </a:r>
          </a:p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对话气泡: 椭圆形 31">
            <a:extLst>
              <a:ext uri="{FF2B5EF4-FFF2-40B4-BE49-F238E27FC236}">
                <a16:creationId xmlns:a16="http://schemas.microsoft.com/office/drawing/2014/main" id="{34C0897B-7B14-465E-9A21-28A9DA33EEF6}"/>
              </a:ext>
            </a:extLst>
          </p:cNvPr>
          <p:cNvSpPr/>
          <p:nvPr/>
        </p:nvSpPr>
        <p:spPr>
          <a:xfrm>
            <a:off x="1562850" y="4299519"/>
            <a:ext cx="2202344" cy="864096"/>
          </a:xfrm>
          <a:prstGeom prst="wedgeEllipseCallout">
            <a:avLst>
              <a:gd name="adj1" fmla="val 73682"/>
              <a:gd name="adj2" fmla="val 1875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位置探测图形</a:t>
            </a:r>
          </a:p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092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7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74FDFB6-4742-4EC3-A5B9-944CC6C1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06" y="5157192"/>
            <a:ext cx="1876356" cy="18763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B62AD2-8D70-4726-A6DD-ABCCE0A91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91" y="1711064"/>
            <a:ext cx="3868722" cy="386872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3482EC91-4D79-498F-B22E-B8F2DF004629}"/>
              </a:ext>
            </a:extLst>
          </p:cNvPr>
          <p:cNvGrpSpPr/>
          <p:nvPr/>
        </p:nvGrpSpPr>
        <p:grpSpPr>
          <a:xfrm>
            <a:off x="4298121" y="1933884"/>
            <a:ext cx="958820" cy="915086"/>
            <a:chOff x="8016706" y="4314114"/>
            <a:chExt cx="958820" cy="91508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2ACA502-8A87-4725-81D5-D19C07633B1E}"/>
                </a:ext>
              </a:extLst>
            </p:cNvPr>
            <p:cNvSpPr/>
            <p:nvPr/>
          </p:nvSpPr>
          <p:spPr>
            <a:xfrm>
              <a:off x="8831510" y="4314114"/>
              <a:ext cx="144016" cy="9150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9CE64BA-ED20-44F8-85BA-DC218773F5E0}"/>
                </a:ext>
              </a:extLst>
            </p:cNvPr>
            <p:cNvSpPr/>
            <p:nvPr/>
          </p:nvSpPr>
          <p:spPr>
            <a:xfrm>
              <a:off x="8016706" y="5085184"/>
              <a:ext cx="93610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F7D9128-3DA8-4382-A056-1C23B11B6C6A}"/>
              </a:ext>
            </a:extLst>
          </p:cNvPr>
          <p:cNvGrpSpPr/>
          <p:nvPr/>
        </p:nvGrpSpPr>
        <p:grpSpPr>
          <a:xfrm flipH="1">
            <a:off x="6741425" y="1944640"/>
            <a:ext cx="985396" cy="915086"/>
            <a:chOff x="8016706" y="4314114"/>
            <a:chExt cx="958820" cy="91508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B0396CA-18CB-4953-9446-189147A6E7E5}"/>
                </a:ext>
              </a:extLst>
            </p:cNvPr>
            <p:cNvSpPr/>
            <p:nvPr/>
          </p:nvSpPr>
          <p:spPr>
            <a:xfrm>
              <a:off x="8831510" y="4314114"/>
              <a:ext cx="144016" cy="9150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F172C58-5E6C-4FD9-802B-A7188ED15E5A}"/>
                </a:ext>
              </a:extLst>
            </p:cNvPr>
            <p:cNvSpPr/>
            <p:nvPr/>
          </p:nvSpPr>
          <p:spPr>
            <a:xfrm>
              <a:off x="8016706" y="5085184"/>
              <a:ext cx="93610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5BBA652-2239-4E36-9D9A-90FE2C14A040}"/>
              </a:ext>
            </a:extLst>
          </p:cNvPr>
          <p:cNvGrpSpPr/>
          <p:nvPr/>
        </p:nvGrpSpPr>
        <p:grpSpPr>
          <a:xfrm flipV="1">
            <a:off x="4302973" y="4405796"/>
            <a:ext cx="958820" cy="953915"/>
            <a:chOff x="8016706" y="4314114"/>
            <a:chExt cx="958820" cy="91508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6DDD8D5-A82C-4885-A2EF-F25F009928EE}"/>
                </a:ext>
              </a:extLst>
            </p:cNvPr>
            <p:cNvSpPr/>
            <p:nvPr/>
          </p:nvSpPr>
          <p:spPr>
            <a:xfrm>
              <a:off x="8831510" y="4314114"/>
              <a:ext cx="144016" cy="9150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CC82DBB-00DE-4C71-AEDF-BD8D3B13A178}"/>
                </a:ext>
              </a:extLst>
            </p:cNvPr>
            <p:cNvSpPr/>
            <p:nvPr/>
          </p:nvSpPr>
          <p:spPr>
            <a:xfrm>
              <a:off x="8016706" y="5085184"/>
              <a:ext cx="93610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8DEC25AA-97AF-4C53-8204-F634851D1AE8}"/>
              </a:ext>
            </a:extLst>
          </p:cNvPr>
          <p:cNvSpPr/>
          <p:nvPr/>
        </p:nvSpPr>
        <p:spPr>
          <a:xfrm>
            <a:off x="5519142" y="5579786"/>
            <a:ext cx="5145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用于分隔位置探测图形和编码区域</a:t>
            </a:r>
          </a:p>
        </p:txBody>
      </p:sp>
      <p:sp>
        <p:nvSpPr>
          <p:cNvPr id="29" name="对话气泡: 椭圆形 28">
            <a:extLst>
              <a:ext uri="{FF2B5EF4-FFF2-40B4-BE49-F238E27FC236}">
                <a16:creationId xmlns:a16="http://schemas.microsoft.com/office/drawing/2014/main" id="{CAF83299-563F-4350-8C43-EDB9F8C5172D}"/>
              </a:ext>
            </a:extLst>
          </p:cNvPr>
          <p:cNvSpPr/>
          <p:nvPr/>
        </p:nvSpPr>
        <p:spPr>
          <a:xfrm>
            <a:off x="1841412" y="1999205"/>
            <a:ext cx="2232593" cy="864096"/>
          </a:xfrm>
          <a:prstGeom prst="wedgeEllipseCallout">
            <a:avLst>
              <a:gd name="adj1" fmla="val 63388"/>
              <a:gd name="adj2" fmla="val 41815"/>
            </a:avLst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分隔符</a:t>
            </a:r>
          </a:p>
        </p:txBody>
      </p:sp>
      <p:sp>
        <p:nvSpPr>
          <p:cNvPr id="28" name="对话气泡: 椭圆形 27">
            <a:extLst>
              <a:ext uri="{FF2B5EF4-FFF2-40B4-BE49-F238E27FC236}">
                <a16:creationId xmlns:a16="http://schemas.microsoft.com/office/drawing/2014/main" id="{36D9A3E3-F6C0-4AB6-967A-DC20BEE97C94}"/>
              </a:ext>
            </a:extLst>
          </p:cNvPr>
          <p:cNvSpPr/>
          <p:nvPr/>
        </p:nvSpPr>
        <p:spPr>
          <a:xfrm>
            <a:off x="7547477" y="1711064"/>
            <a:ext cx="1951770" cy="838176"/>
          </a:xfrm>
          <a:prstGeom prst="wedgeEllipseCallout">
            <a:avLst>
              <a:gd name="adj1" fmla="val -42496"/>
              <a:gd name="adj2" fmla="val 74802"/>
            </a:avLst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分隔符</a:t>
            </a:r>
          </a:p>
        </p:txBody>
      </p:sp>
      <p:sp>
        <p:nvSpPr>
          <p:cNvPr id="31" name="对话气泡: 椭圆形 30">
            <a:extLst>
              <a:ext uri="{FF2B5EF4-FFF2-40B4-BE49-F238E27FC236}">
                <a16:creationId xmlns:a16="http://schemas.microsoft.com/office/drawing/2014/main" id="{2F96ED38-6A67-44D1-91C4-834788592BC5}"/>
              </a:ext>
            </a:extLst>
          </p:cNvPr>
          <p:cNvSpPr/>
          <p:nvPr/>
        </p:nvSpPr>
        <p:spPr>
          <a:xfrm>
            <a:off x="2352333" y="4651757"/>
            <a:ext cx="1472845" cy="677243"/>
          </a:xfrm>
          <a:prstGeom prst="wedgeEllipseCallout">
            <a:avLst>
              <a:gd name="adj1" fmla="val 87878"/>
              <a:gd name="adj2" fmla="val -76007"/>
            </a:avLst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分隔符</a:t>
            </a:r>
          </a:p>
        </p:txBody>
      </p:sp>
    </p:spTree>
    <p:extLst>
      <p:ext uri="{BB962C8B-B14F-4D97-AF65-F5344CB8AC3E}">
        <p14:creationId xmlns:p14="http://schemas.microsoft.com/office/powerpoint/2010/main" val="203196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2B62AD2-8D70-4726-A6DD-ABCCE0A91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98" y="1707055"/>
            <a:ext cx="4219583" cy="421958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DEC25AA-97AF-4C53-8204-F634851D1AE8}"/>
              </a:ext>
            </a:extLst>
          </p:cNvPr>
          <p:cNvSpPr/>
          <p:nvPr/>
        </p:nvSpPr>
        <p:spPr>
          <a:xfrm>
            <a:off x="8111430" y="2417440"/>
            <a:ext cx="3024336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定位图形能够确定二维码的密度和版本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提供着决定小方块坐标的基准位置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相当于一个坐标系。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ADCBD87-4BDF-4AC5-BDAF-615F13A8C59F}"/>
              </a:ext>
            </a:extLst>
          </p:cNvPr>
          <p:cNvSpPr/>
          <p:nvPr/>
        </p:nvSpPr>
        <p:spPr>
          <a:xfrm>
            <a:off x="4259032" y="2690761"/>
            <a:ext cx="2160241" cy="162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对话气泡: 椭圆形 27">
            <a:extLst>
              <a:ext uri="{FF2B5EF4-FFF2-40B4-BE49-F238E27FC236}">
                <a16:creationId xmlns:a16="http://schemas.microsoft.com/office/drawing/2014/main" id="{59F87020-56CA-4197-8D39-F56A58B39E2F}"/>
              </a:ext>
            </a:extLst>
          </p:cNvPr>
          <p:cNvSpPr/>
          <p:nvPr/>
        </p:nvSpPr>
        <p:spPr>
          <a:xfrm>
            <a:off x="6527254" y="1028915"/>
            <a:ext cx="2337392" cy="1063155"/>
          </a:xfrm>
          <a:prstGeom prst="wedgeEllipseCallout">
            <a:avLst>
              <a:gd name="adj1" fmla="val -59428"/>
              <a:gd name="adj2" fmla="val 10655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水平定位图形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50E3458-AB77-41FA-926B-ECE83BAE3594}"/>
              </a:ext>
            </a:extLst>
          </p:cNvPr>
          <p:cNvSpPr/>
          <p:nvPr/>
        </p:nvSpPr>
        <p:spPr>
          <a:xfrm>
            <a:off x="4259032" y="2690760"/>
            <a:ext cx="132294" cy="2250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对话气泡: 椭圆形 31">
            <a:extLst>
              <a:ext uri="{FF2B5EF4-FFF2-40B4-BE49-F238E27FC236}">
                <a16:creationId xmlns:a16="http://schemas.microsoft.com/office/drawing/2014/main" id="{06680D22-FC82-4715-AB80-FE28F37B04A2}"/>
              </a:ext>
            </a:extLst>
          </p:cNvPr>
          <p:cNvSpPr/>
          <p:nvPr/>
        </p:nvSpPr>
        <p:spPr>
          <a:xfrm>
            <a:off x="881726" y="3429000"/>
            <a:ext cx="2337392" cy="1063155"/>
          </a:xfrm>
          <a:prstGeom prst="wedgeEllipseCallout">
            <a:avLst>
              <a:gd name="adj1" fmla="val 92039"/>
              <a:gd name="adj2" fmla="val 6575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垂直定位图形</a:t>
            </a:r>
          </a:p>
        </p:txBody>
      </p:sp>
    </p:spTree>
    <p:extLst>
      <p:ext uri="{BB962C8B-B14F-4D97-AF65-F5344CB8AC3E}">
        <p14:creationId xmlns:p14="http://schemas.microsoft.com/office/powerpoint/2010/main" val="165259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28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2B62AD2-8D70-4726-A6DD-ABCCE0A91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23" y="1488823"/>
            <a:ext cx="3965431" cy="3965431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DEC25AA-97AF-4C53-8204-F634851D1AE8}"/>
              </a:ext>
            </a:extLst>
          </p:cNvPr>
          <p:cNvSpPr/>
          <p:nvPr/>
        </p:nvSpPr>
        <p:spPr>
          <a:xfrm>
            <a:off x="1774726" y="5454254"/>
            <a:ext cx="7617779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其余图形用于编码，小黑块代表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，小白块代表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8" name="对话气泡: 椭圆形 27">
            <a:extLst>
              <a:ext uri="{FF2B5EF4-FFF2-40B4-BE49-F238E27FC236}">
                <a16:creationId xmlns:a16="http://schemas.microsoft.com/office/drawing/2014/main" id="{59F87020-56CA-4197-8D39-F56A58B39E2F}"/>
              </a:ext>
            </a:extLst>
          </p:cNvPr>
          <p:cNvSpPr/>
          <p:nvPr/>
        </p:nvSpPr>
        <p:spPr>
          <a:xfrm>
            <a:off x="6826622" y="2871329"/>
            <a:ext cx="2337392" cy="1063155"/>
          </a:xfrm>
          <a:prstGeom prst="wedgeEllipseCallout">
            <a:avLst>
              <a:gd name="adj1" fmla="val -67171"/>
              <a:gd name="adj2" fmla="val 7967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校正图形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BE939B-33E3-471B-85A9-6B57D45C74D1}"/>
              </a:ext>
            </a:extLst>
          </p:cNvPr>
          <p:cNvSpPr/>
          <p:nvPr/>
        </p:nvSpPr>
        <p:spPr>
          <a:xfrm>
            <a:off x="5798712" y="4126573"/>
            <a:ext cx="612038" cy="598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2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CB954D-CC6F-4D39-99BD-0B38B87E7F7B}"/>
              </a:ext>
            </a:extLst>
          </p:cNvPr>
          <p:cNvGrpSpPr/>
          <p:nvPr/>
        </p:nvGrpSpPr>
        <p:grpSpPr>
          <a:xfrm>
            <a:off x="928248" y="890711"/>
            <a:ext cx="3703824" cy="598112"/>
            <a:chOff x="1340145" y="2461415"/>
            <a:chExt cx="6312834" cy="101942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65DAC83-1E73-4FBF-9BB6-723DA628D9DD}"/>
                </a:ext>
              </a:extLst>
            </p:cNvPr>
            <p:cNvGrpSpPr/>
            <p:nvPr/>
          </p:nvGrpSpPr>
          <p:grpSpPr>
            <a:xfrm>
              <a:off x="1701846" y="2461415"/>
              <a:ext cx="5951133" cy="1019429"/>
              <a:chOff x="832483" y="2760339"/>
              <a:chExt cx="5951133" cy="101942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67C94D-D67A-42AC-972A-C86192A177F8}"/>
                  </a:ext>
                </a:extLst>
              </p:cNvPr>
              <p:cNvSpPr/>
              <p:nvPr/>
            </p:nvSpPr>
            <p:spPr>
              <a:xfrm>
                <a:off x="832483" y="3718409"/>
                <a:ext cx="5154136" cy="6135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BC1754-E0C6-4C27-88D3-8B821C05571F}"/>
                  </a:ext>
                </a:extLst>
              </p:cNvPr>
              <p:cNvSpPr txBox="1"/>
              <p:nvPr/>
            </p:nvSpPr>
            <p:spPr>
              <a:xfrm>
                <a:off x="1913527" y="2760339"/>
                <a:ext cx="4870089" cy="89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800" b="1" spc="200">
                    <a:solidFill>
                      <a:srgbClr val="004F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制作二维码</a:t>
                </a:r>
                <a:endParaRPr kumimoji="0" lang="zh-CN" altLang="en-US" sz="2800" b="1" i="0" u="none" strike="noStrike" kern="1200" cap="none" spc="2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B1FAFB-F909-4807-8D21-0237595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1454">
              <a:off x="1340145" y="2500876"/>
              <a:ext cx="844111" cy="87596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74FDFB6-4742-4EC3-A5B9-944CC6C1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06" y="5157192"/>
            <a:ext cx="1876356" cy="18763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3D1B76-E16B-4C47-A22C-4A5D0373E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594" y="1977911"/>
            <a:ext cx="9275224" cy="36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01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50</Paragraphs>
  <Slides>13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2">
      <vt:lpstr>Arial</vt:lpstr>
      <vt:lpstr>等线 Light</vt:lpstr>
      <vt:lpstr>等线</vt:lpstr>
      <vt:lpstr>思源黑体</vt:lpstr>
      <vt:lpstr>Calibri</vt:lpstr>
      <vt:lpstr>微软雅黑</vt:lpstr>
      <vt:lpstr>Wingdings</vt:lpstr>
      <vt:lpstr>Aharoni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2022-08-05T14:44:34.352</cp:lastPrinted>
  <dcterms:created xsi:type="dcterms:W3CDTF">2022-08-05T14:44:34Z</dcterms:created>
  <dcterms:modified xsi:type="dcterms:W3CDTF">2022-08-05T06:44:36Z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